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34"/>
  </p:notesMasterIdLst>
  <p:sldIdLst>
    <p:sldId id="265" r:id="rId2"/>
    <p:sldId id="266" r:id="rId3"/>
    <p:sldId id="267" r:id="rId4"/>
    <p:sldId id="508" r:id="rId5"/>
    <p:sldId id="509" r:id="rId6"/>
    <p:sldId id="272" r:id="rId7"/>
    <p:sldId id="516" r:id="rId8"/>
    <p:sldId id="519" r:id="rId9"/>
    <p:sldId id="520" r:id="rId10"/>
    <p:sldId id="517" r:id="rId11"/>
    <p:sldId id="440" r:id="rId12"/>
    <p:sldId id="573" r:id="rId13"/>
    <p:sldId id="577" r:id="rId14"/>
    <p:sldId id="575" r:id="rId15"/>
    <p:sldId id="576" r:id="rId16"/>
    <p:sldId id="578" r:id="rId17"/>
    <p:sldId id="579" r:id="rId18"/>
    <p:sldId id="580" r:id="rId19"/>
    <p:sldId id="582" r:id="rId20"/>
    <p:sldId id="583" r:id="rId21"/>
    <p:sldId id="584" r:id="rId22"/>
    <p:sldId id="585" r:id="rId23"/>
    <p:sldId id="586" r:id="rId24"/>
    <p:sldId id="587" r:id="rId25"/>
    <p:sldId id="588" r:id="rId26"/>
    <p:sldId id="589" r:id="rId27"/>
    <p:sldId id="590" r:id="rId28"/>
    <p:sldId id="591" r:id="rId29"/>
    <p:sldId id="592" r:id="rId30"/>
    <p:sldId id="593" r:id="rId31"/>
    <p:sldId id="594" r:id="rId32"/>
    <p:sldId id="595" r:id="rId33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520"/>
    <a:srgbClr val="DFEBF9"/>
    <a:srgbClr val="000000"/>
    <a:srgbClr val="000099"/>
    <a:srgbClr val="0C234B"/>
    <a:srgbClr val="81D3EB"/>
    <a:srgbClr val="333333"/>
    <a:srgbClr val="C8D9D8"/>
    <a:srgbClr val="6F868D"/>
    <a:srgbClr val="83B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DE33F-0162-44C9-9789-32260FA74564}" v="3577" dt="2022-03-17T20:24:56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70" autoAdjust="0"/>
    <p:restoredTop sz="86925" autoAdjust="0"/>
  </p:normalViewPr>
  <p:slideViewPr>
    <p:cSldViewPr snapToGrid="0">
      <p:cViewPr varScale="1">
        <p:scale>
          <a:sx n="85" d="100"/>
          <a:sy n="85" d="100"/>
        </p:scale>
        <p:origin x="783" y="42"/>
      </p:cViewPr>
      <p:guideLst/>
    </p:cSldViewPr>
  </p:slideViewPr>
  <p:outlineViewPr>
    <p:cViewPr>
      <p:scale>
        <a:sx n="33" d="100"/>
        <a:sy n="33" d="100"/>
      </p:scale>
      <p:origin x="0" y="-447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on ONeal" userId="00fd13140c01cef7" providerId="LiveId" clId="{109DE33F-0162-44C9-9789-32260FA74564}"/>
    <pc:docChg chg="undo custSel addSld delSld modSld sldOrd">
      <pc:chgData name="Sharon ONeal" userId="00fd13140c01cef7" providerId="LiveId" clId="{109DE33F-0162-44C9-9789-32260FA74564}" dt="2022-03-17T20:24:56.003" v="4851"/>
      <pc:docMkLst>
        <pc:docMk/>
      </pc:docMkLst>
      <pc:sldChg chg="addSp delSp modSp add mod delAnim modAnim">
        <pc:chgData name="Sharon ONeal" userId="00fd13140c01cef7" providerId="LiveId" clId="{109DE33F-0162-44C9-9789-32260FA74564}" dt="2022-03-02T01:15:32.545" v="873" actId="5793"/>
        <pc:sldMkLst>
          <pc:docMk/>
          <pc:sldMk cId="1985756272" sldId="565"/>
        </pc:sldMkLst>
        <pc:spChg chg="mod">
          <ac:chgData name="Sharon ONeal" userId="00fd13140c01cef7" providerId="LiveId" clId="{109DE33F-0162-44C9-9789-32260FA74564}" dt="2022-03-02T00:59:23.212" v="43" actId="20577"/>
          <ac:spMkLst>
            <pc:docMk/>
            <pc:sldMk cId="1985756272" sldId="565"/>
            <ac:spMk id="3" creationId="{DE677DF3-E4C7-4699-B103-C84988A39D33}"/>
          </ac:spMkLst>
        </pc:spChg>
        <pc:spChg chg="mod">
          <ac:chgData name="Sharon ONeal" userId="00fd13140c01cef7" providerId="LiveId" clId="{109DE33F-0162-44C9-9789-32260FA74564}" dt="2022-03-02T00:59:32.441" v="83" actId="20577"/>
          <ac:spMkLst>
            <pc:docMk/>
            <pc:sldMk cId="1985756272" sldId="565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02T01:15:32.545" v="873" actId="5793"/>
          <ac:spMkLst>
            <pc:docMk/>
            <pc:sldMk cId="1985756272" sldId="565"/>
            <ac:spMk id="5" creationId="{1A4ECF96-2C99-4341-A410-78E075518EC4}"/>
          </ac:spMkLst>
        </pc:spChg>
        <pc:picChg chg="del">
          <ac:chgData name="Sharon ONeal" userId="00fd13140c01cef7" providerId="LiveId" clId="{109DE33F-0162-44C9-9789-32260FA74564}" dt="2022-03-02T01:10:09.301" v="525" actId="478"/>
          <ac:picMkLst>
            <pc:docMk/>
            <pc:sldMk cId="1985756272" sldId="565"/>
            <ac:picMk id="7" creationId="{E826DC2E-3FFA-4EEC-89D1-3D9D332A7A9D}"/>
          </ac:picMkLst>
        </pc:picChg>
        <pc:picChg chg="add mod">
          <ac:chgData name="Sharon ONeal" userId="00fd13140c01cef7" providerId="LiveId" clId="{109DE33F-0162-44C9-9789-32260FA74564}" dt="2022-03-02T01:11:10.248" v="533" actId="1076"/>
          <ac:picMkLst>
            <pc:docMk/>
            <pc:sldMk cId="1985756272" sldId="565"/>
            <ac:picMk id="8" creationId="{EBA7DF30-0415-4D30-AF47-C766E9D10A56}"/>
          </ac:picMkLst>
        </pc:picChg>
      </pc:sldChg>
      <pc:sldChg chg="addSp delSp modSp add mod delAnim">
        <pc:chgData name="Sharon ONeal" userId="00fd13140c01cef7" providerId="LiveId" clId="{109DE33F-0162-44C9-9789-32260FA74564}" dt="2022-03-02T19:07:11.597" v="1823" actId="20577"/>
        <pc:sldMkLst>
          <pc:docMk/>
          <pc:sldMk cId="1842077977" sldId="566"/>
        </pc:sldMkLst>
        <pc:spChg chg="mod">
          <ac:chgData name="Sharon ONeal" userId="00fd13140c01cef7" providerId="LiveId" clId="{109DE33F-0162-44C9-9789-32260FA74564}" dt="2022-03-02T00:59:41.940" v="97" actId="20577"/>
          <ac:spMkLst>
            <pc:docMk/>
            <pc:sldMk cId="1842077977" sldId="566"/>
            <ac:spMk id="3" creationId="{AB12DA04-5AF7-4DF0-8453-6E2D797F23DE}"/>
          </ac:spMkLst>
        </pc:spChg>
        <pc:spChg chg="mod">
          <ac:chgData name="Sharon ONeal" userId="00fd13140c01cef7" providerId="LiveId" clId="{109DE33F-0162-44C9-9789-32260FA74564}" dt="2022-03-02T00:59:52.852" v="116" actId="20577"/>
          <ac:spMkLst>
            <pc:docMk/>
            <pc:sldMk cId="1842077977" sldId="566"/>
            <ac:spMk id="4" creationId="{DE1C40D6-9840-45CC-8654-E3B9C386A29F}"/>
          </ac:spMkLst>
        </pc:spChg>
        <pc:spChg chg="mod">
          <ac:chgData name="Sharon ONeal" userId="00fd13140c01cef7" providerId="LiveId" clId="{109DE33F-0162-44C9-9789-32260FA74564}" dt="2022-03-02T19:07:11.597" v="1823" actId="20577"/>
          <ac:spMkLst>
            <pc:docMk/>
            <pc:sldMk cId="1842077977" sldId="566"/>
            <ac:spMk id="5" creationId="{6EC2293C-7256-4833-8F78-B193A4A84F2B}"/>
          </ac:spMkLst>
        </pc:spChg>
        <pc:picChg chg="del">
          <ac:chgData name="Sharon ONeal" userId="00fd13140c01cef7" providerId="LiveId" clId="{109DE33F-0162-44C9-9789-32260FA74564}" dt="2022-03-02T00:59:43.925" v="98" actId="478"/>
          <ac:picMkLst>
            <pc:docMk/>
            <pc:sldMk cId="1842077977" sldId="566"/>
            <ac:picMk id="7" creationId="{8F00E95C-F371-4501-848F-35DF23DF8C42}"/>
          </ac:picMkLst>
        </pc:picChg>
        <pc:picChg chg="add mod">
          <ac:chgData name="Sharon ONeal" userId="00fd13140c01cef7" providerId="LiveId" clId="{109DE33F-0162-44C9-9789-32260FA74564}" dt="2022-03-02T01:15:47.247" v="877" actId="1076"/>
          <ac:picMkLst>
            <pc:docMk/>
            <pc:sldMk cId="1842077977" sldId="566"/>
            <ac:picMk id="8" creationId="{865E05B9-48EF-4C20-B399-A2AD8AB028C9}"/>
          </ac:picMkLst>
        </pc:picChg>
      </pc:sldChg>
      <pc:sldChg chg="delSp modSp add mod delAnim modAnim">
        <pc:chgData name="Sharon ONeal" userId="00fd13140c01cef7" providerId="LiveId" clId="{109DE33F-0162-44C9-9789-32260FA74564}" dt="2022-03-02T19:08:48.343" v="1825"/>
        <pc:sldMkLst>
          <pc:docMk/>
          <pc:sldMk cId="197809744" sldId="567"/>
        </pc:sldMkLst>
        <pc:spChg chg="mod">
          <ac:chgData name="Sharon ONeal" userId="00fd13140c01cef7" providerId="LiveId" clId="{109DE33F-0162-44C9-9789-32260FA74564}" dt="2022-03-02T01:00:18.250" v="159" actId="20577"/>
          <ac:spMkLst>
            <pc:docMk/>
            <pc:sldMk cId="197809744" sldId="567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02T01:24:28.141" v="1355" actId="20577"/>
          <ac:spMkLst>
            <pc:docMk/>
            <pc:sldMk cId="197809744" sldId="567"/>
            <ac:spMk id="5" creationId="{1A4ECF96-2C99-4341-A410-78E075518EC4}"/>
          </ac:spMkLst>
        </pc:spChg>
        <pc:picChg chg="del">
          <ac:chgData name="Sharon ONeal" userId="00fd13140c01cef7" providerId="LiveId" clId="{109DE33F-0162-44C9-9789-32260FA74564}" dt="2022-03-02T01:20:56.996" v="1055" actId="478"/>
          <ac:picMkLst>
            <pc:docMk/>
            <pc:sldMk cId="197809744" sldId="567"/>
            <ac:picMk id="7" creationId="{E826DC2E-3FFA-4EEC-89D1-3D9D332A7A9D}"/>
          </ac:picMkLst>
        </pc:picChg>
      </pc:sldChg>
      <pc:sldChg chg="modSp add mod replId modAnim">
        <pc:chgData name="Sharon ONeal" userId="00fd13140c01cef7" providerId="LiveId" clId="{109DE33F-0162-44C9-9789-32260FA74564}" dt="2022-03-02T01:27:25.639" v="1433" actId="20577"/>
        <pc:sldMkLst>
          <pc:docMk/>
          <pc:sldMk cId="2044093941" sldId="568"/>
        </pc:sldMkLst>
        <pc:spChg chg="mod">
          <ac:chgData name="Sharon ONeal" userId="00fd13140c01cef7" providerId="LiveId" clId="{109DE33F-0162-44C9-9789-32260FA74564}" dt="2022-03-02T01:00:32.169" v="203" actId="20577"/>
          <ac:spMkLst>
            <pc:docMk/>
            <pc:sldMk cId="2044093941" sldId="568"/>
            <ac:spMk id="4" creationId="{DE1C40D6-9840-45CC-8654-E3B9C386A29F}"/>
          </ac:spMkLst>
        </pc:spChg>
        <pc:spChg chg="mod">
          <ac:chgData name="Sharon ONeal" userId="00fd13140c01cef7" providerId="LiveId" clId="{109DE33F-0162-44C9-9789-32260FA74564}" dt="2022-03-02T01:27:25.639" v="1433" actId="20577"/>
          <ac:spMkLst>
            <pc:docMk/>
            <pc:sldMk cId="2044093941" sldId="568"/>
            <ac:spMk id="5" creationId="{6EC2293C-7256-4833-8F78-B193A4A84F2B}"/>
          </ac:spMkLst>
        </pc:spChg>
      </pc:sldChg>
      <pc:sldChg chg="addSp delSp modSp add mod delAnim modAnim">
        <pc:chgData name="Sharon ONeal" userId="00fd13140c01cef7" providerId="LiveId" clId="{109DE33F-0162-44C9-9789-32260FA74564}" dt="2022-03-02T01:32:05.196" v="1669" actId="1076"/>
        <pc:sldMkLst>
          <pc:docMk/>
          <pc:sldMk cId="1620161600" sldId="569"/>
        </pc:sldMkLst>
        <pc:spChg chg="mod">
          <ac:chgData name="Sharon ONeal" userId="00fd13140c01cef7" providerId="LiveId" clId="{109DE33F-0162-44C9-9789-32260FA74564}" dt="2022-03-02T01:00:46.274" v="248" actId="20577"/>
          <ac:spMkLst>
            <pc:docMk/>
            <pc:sldMk cId="1620161600" sldId="569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02T01:31:54.566" v="1666" actId="1076"/>
          <ac:spMkLst>
            <pc:docMk/>
            <pc:sldMk cId="1620161600" sldId="569"/>
            <ac:spMk id="5" creationId="{1A4ECF96-2C99-4341-A410-78E075518EC4}"/>
          </ac:spMkLst>
        </pc:spChg>
        <pc:picChg chg="del">
          <ac:chgData name="Sharon ONeal" userId="00fd13140c01cef7" providerId="LiveId" clId="{109DE33F-0162-44C9-9789-32260FA74564}" dt="2022-03-02T01:29:27.279" v="1541" actId="478"/>
          <ac:picMkLst>
            <pc:docMk/>
            <pc:sldMk cId="1620161600" sldId="569"/>
            <ac:picMk id="7" creationId="{E826DC2E-3FFA-4EEC-89D1-3D9D332A7A9D}"/>
          </ac:picMkLst>
        </pc:picChg>
        <pc:picChg chg="add mod">
          <ac:chgData name="Sharon ONeal" userId="00fd13140c01cef7" providerId="LiveId" clId="{109DE33F-0162-44C9-9789-32260FA74564}" dt="2022-03-02T01:31:58.130" v="1667" actId="1076"/>
          <ac:picMkLst>
            <pc:docMk/>
            <pc:sldMk cId="1620161600" sldId="569"/>
            <ac:picMk id="8" creationId="{4DF10B2E-DF11-47C3-9743-42C6B25CD8E2}"/>
          </ac:picMkLst>
        </pc:picChg>
        <pc:picChg chg="add mod">
          <ac:chgData name="Sharon ONeal" userId="00fd13140c01cef7" providerId="LiveId" clId="{109DE33F-0162-44C9-9789-32260FA74564}" dt="2022-03-02T01:32:05.196" v="1669" actId="1076"/>
          <ac:picMkLst>
            <pc:docMk/>
            <pc:sldMk cId="1620161600" sldId="569"/>
            <ac:picMk id="10" creationId="{FF841583-5BCA-4BCB-8099-2524A2B4365E}"/>
          </ac:picMkLst>
        </pc:picChg>
      </pc:sldChg>
      <pc:sldChg chg="modSp add del mod replId">
        <pc:chgData name="Sharon ONeal" userId="00fd13140c01cef7" providerId="LiveId" clId="{109DE33F-0162-44C9-9789-32260FA74564}" dt="2022-03-02T01:32:55.291" v="1670" actId="47"/>
        <pc:sldMkLst>
          <pc:docMk/>
          <pc:sldMk cId="1824052602" sldId="570"/>
        </pc:sldMkLst>
        <pc:spChg chg="mod">
          <ac:chgData name="Sharon ONeal" userId="00fd13140c01cef7" providerId="LiveId" clId="{109DE33F-0162-44C9-9789-32260FA74564}" dt="2022-03-02T01:00:55.673" v="268" actId="20577"/>
          <ac:spMkLst>
            <pc:docMk/>
            <pc:sldMk cId="1824052602" sldId="570"/>
            <ac:spMk id="4" creationId="{DE1C40D6-9840-45CC-8654-E3B9C386A29F}"/>
          </ac:spMkLst>
        </pc:spChg>
      </pc:sldChg>
      <pc:sldChg chg="modSp add del mod">
        <pc:chgData name="Sharon ONeal" userId="00fd13140c01cef7" providerId="LiveId" clId="{109DE33F-0162-44C9-9789-32260FA74564}" dt="2022-03-02T01:35:03.803" v="1671" actId="47"/>
        <pc:sldMkLst>
          <pc:docMk/>
          <pc:sldMk cId="3563433866" sldId="571"/>
        </pc:sldMkLst>
        <pc:spChg chg="mod">
          <ac:chgData name="Sharon ONeal" userId="00fd13140c01cef7" providerId="LiveId" clId="{109DE33F-0162-44C9-9789-32260FA74564}" dt="2022-03-02T01:01:12.017" v="315" actId="20577"/>
          <ac:spMkLst>
            <pc:docMk/>
            <pc:sldMk cId="3563433866" sldId="571"/>
            <ac:spMk id="4" creationId="{EB520C44-930C-4C03-9CB2-AC0ECC591868}"/>
          </ac:spMkLst>
        </pc:spChg>
      </pc:sldChg>
      <pc:sldChg chg="modSp add del mod replId">
        <pc:chgData name="Sharon ONeal" userId="00fd13140c01cef7" providerId="LiveId" clId="{109DE33F-0162-44C9-9789-32260FA74564}" dt="2022-03-02T01:35:05.930" v="1672" actId="47"/>
        <pc:sldMkLst>
          <pc:docMk/>
          <pc:sldMk cId="1797433696" sldId="572"/>
        </pc:sldMkLst>
        <pc:spChg chg="mod">
          <ac:chgData name="Sharon ONeal" userId="00fd13140c01cef7" providerId="LiveId" clId="{109DE33F-0162-44C9-9789-32260FA74564}" dt="2022-03-02T01:01:22.412" v="362" actId="20577"/>
          <ac:spMkLst>
            <pc:docMk/>
            <pc:sldMk cId="1797433696" sldId="572"/>
            <ac:spMk id="4" creationId="{DE1C40D6-9840-45CC-8654-E3B9C386A29F}"/>
          </ac:spMkLst>
        </pc:spChg>
      </pc:sldChg>
      <pc:sldChg chg="delSp modSp add mod delAnim modAnim">
        <pc:chgData name="Sharon ONeal" userId="00fd13140c01cef7" providerId="LiveId" clId="{109DE33F-0162-44C9-9789-32260FA74564}" dt="2022-03-02T01:49:36.369" v="1770" actId="20577"/>
        <pc:sldMkLst>
          <pc:docMk/>
          <pc:sldMk cId="620299289" sldId="573"/>
        </pc:sldMkLst>
        <pc:spChg chg="mod">
          <ac:chgData name="Sharon ONeal" userId="00fd13140c01cef7" providerId="LiveId" clId="{109DE33F-0162-44C9-9789-32260FA74564}" dt="2022-03-02T01:01:44.866" v="399" actId="20577"/>
          <ac:spMkLst>
            <pc:docMk/>
            <pc:sldMk cId="620299289" sldId="573"/>
            <ac:spMk id="3" creationId="{DE677DF3-E4C7-4699-B103-C84988A39D33}"/>
          </ac:spMkLst>
        </pc:spChg>
        <pc:spChg chg="mod">
          <ac:chgData name="Sharon ONeal" userId="00fd13140c01cef7" providerId="LiveId" clId="{109DE33F-0162-44C9-9789-32260FA74564}" dt="2022-03-02T01:01:56.160" v="453" actId="20577"/>
          <ac:spMkLst>
            <pc:docMk/>
            <pc:sldMk cId="620299289" sldId="573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02T01:49:26.768" v="1769" actId="20577"/>
          <ac:spMkLst>
            <pc:docMk/>
            <pc:sldMk cId="620299289" sldId="573"/>
            <ac:spMk id="5" creationId="{1A4ECF96-2C99-4341-A410-78E075518EC4}"/>
          </ac:spMkLst>
        </pc:spChg>
        <pc:picChg chg="del">
          <ac:chgData name="Sharon ONeal" userId="00fd13140c01cef7" providerId="LiveId" clId="{109DE33F-0162-44C9-9789-32260FA74564}" dt="2022-03-02T01:36:50.597" v="1695" actId="478"/>
          <ac:picMkLst>
            <pc:docMk/>
            <pc:sldMk cId="620299289" sldId="573"/>
            <ac:picMk id="7" creationId="{E826DC2E-3FFA-4EEC-89D1-3D9D332A7A9D}"/>
          </ac:picMkLst>
        </pc:picChg>
      </pc:sldChg>
      <pc:sldChg chg="addSp modSp add mod">
        <pc:chgData name="Sharon ONeal" userId="00fd13140c01cef7" providerId="LiveId" clId="{109DE33F-0162-44C9-9789-32260FA74564}" dt="2022-03-02T01:52:34.227" v="1821" actId="1076"/>
        <pc:sldMkLst>
          <pc:docMk/>
          <pc:sldMk cId="2052227537" sldId="574"/>
        </pc:sldMkLst>
        <pc:spChg chg="mod">
          <ac:chgData name="Sharon ONeal" userId="00fd13140c01cef7" providerId="LiveId" clId="{109DE33F-0162-44C9-9789-32260FA74564}" dt="2022-03-02T01:51:04.620" v="1815" actId="20577"/>
          <ac:spMkLst>
            <pc:docMk/>
            <pc:sldMk cId="2052227537" sldId="574"/>
            <ac:spMk id="7" creationId="{F2B00F49-FA85-4258-A921-7090A5DCF9C5}"/>
          </ac:spMkLst>
        </pc:spChg>
        <pc:spChg chg="mod">
          <ac:chgData name="Sharon ONeal" userId="00fd13140c01cef7" providerId="LiveId" clId="{109DE33F-0162-44C9-9789-32260FA74564}" dt="2022-03-02T01:51:12.163" v="1817" actId="14100"/>
          <ac:spMkLst>
            <pc:docMk/>
            <pc:sldMk cId="2052227537" sldId="574"/>
            <ac:spMk id="9" creationId="{7FF47B1A-3B5B-4A4B-9BE0-D9B12E86A3CC}"/>
          </ac:spMkLst>
        </pc:spChg>
        <pc:picChg chg="add mod">
          <ac:chgData name="Sharon ONeal" userId="00fd13140c01cef7" providerId="LiveId" clId="{109DE33F-0162-44C9-9789-32260FA74564}" dt="2022-03-02T01:52:34.227" v="1821" actId="1076"/>
          <ac:picMkLst>
            <pc:docMk/>
            <pc:sldMk cId="2052227537" sldId="574"/>
            <ac:picMk id="2" creationId="{E5FA4C47-DE78-4976-BE2B-811B07655804}"/>
          </ac:picMkLst>
        </pc:picChg>
      </pc:sldChg>
      <pc:sldChg chg="modSp add del mod replId">
        <pc:chgData name="Sharon ONeal" userId="00fd13140c01cef7" providerId="LiveId" clId="{109DE33F-0162-44C9-9789-32260FA74564}" dt="2022-03-02T01:49:39.864" v="1771" actId="47"/>
        <pc:sldMkLst>
          <pc:docMk/>
          <pc:sldMk cId="3146592469" sldId="574"/>
        </pc:sldMkLst>
        <pc:spChg chg="mod">
          <ac:chgData name="Sharon ONeal" userId="00fd13140c01cef7" providerId="LiveId" clId="{109DE33F-0162-44C9-9789-32260FA74564}" dt="2022-03-02T01:02:09.712" v="471" actId="20577"/>
          <ac:spMkLst>
            <pc:docMk/>
            <pc:sldMk cId="3146592469" sldId="574"/>
            <ac:spMk id="3" creationId="{AB12DA04-5AF7-4DF0-8453-6E2D797F23DE}"/>
          </ac:spMkLst>
        </pc:spChg>
        <pc:spChg chg="mod">
          <ac:chgData name="Sharon ONeal" userId="00fd13140c01cef7" providerId="LiveId" clId="{109DE33F-0162-44C9-9789-32260FA74564}" dt="2022-03-02T01:02:21.458" v="524" actId="20577"/>
          <ac:spMkLst>
            <pc:docMk/>
            <pc:sldMk cId="3146592469" sldId="574"/>
            <ac:spMk id="4" creationId="{DE1C40D6-9840-45CC-8654-E3B9C386A29F}"/>
          </ac:spMkLst>
        </pc:spChg>
      </pc:sldChg>
      <pc:sldChg chg="addSp delSp modSp add mod ord modAnim">
        <pc:chgData name="Sharon ONeal" userId="00fd13140c01cef7" providerId="LiveId" clId="{109DE33F-0162-44C9-9789-32260FA74564}" dt="2022-03-13T15:22:27.032" v="2345"/>
        <pc:sldMkLst>
          <pc:docMk/>
          <pc:sldMk cId="21439725" sldId="575"/>
        </pc:sldMkLst>
        <pc:spChg chg="mod">
          <ac:chgData name="Sharon ONeal" userId="00fd13140c01cef7" providerId="LiveId" clId="{109DE33F-0162-44C9-9789-32260FA74564}" dt="2022-03-13T15:05:06.241" v="1853" actId="20577"/>
          <ac:spMkLst>
            <pc:docMk/>
            <pc:sldMk cId="21439725" sldId="575"/>
            <ac:spMk id="3" creationId="{DE677DF3-E4C7-4699-B103-C84988A39D33}"/>
          </ac:spMkLst>
        </pc:spChg>
        <pc:spChg chg="mod">
          <ac:chgData name="Sharon ONeal" userId="00fd13140c01cef7" providerId="LiveId" clId="{109DE33F-0162-44C9-9789-32260FA74564}" dt="2022-03-13T15:05:50.483" v="1913" actId="20577"/>
          <ac:spMkLst>
            <pc:docMk/>
            <pc:sldMk cId="21439725" sldId="575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13T15:22:27.032" v="2345"/>
          <ac:spMkLst>
            <pc:docMk/>
            <pc:sldMk cId="21439725" sldId="575"/>
            <ac:spMk id="5" creationId="{1A4ECF96-2C99-4341-A410-78E075518EC4}"/>
          </ac:spMkLst>
        </pc:spChg>
        <pc:spChg chg="add del">
          <ac:chgData name="Sharon ONeal" userId="00fd13140c01cef7" providerId="LiveId" clId="{109DE33F-0162-44C9-9789-32260FA74564}" dt="2022-03-13T15:18:25.713" v="2208" actId="478"/>
          <ac:spMkLst>
            <pc:docMk/>
            <pc:sldMk cId="21439725" sldId="575"/>
            <ac:spMk id="13" creationId="{76BFC88D-1E1F-402A-A8AC-3F452B5357C4}"/>
          </ac:spMkLst>
        </pc:spChg>
        <pc:picChg chg="add mod modCrop">
          <ac:chgData name="Sharon ONeal" userId="00fd13140c01cef7" providerId="LiveId" clId="{109DE33F-0162-44C9-9789-32260FA74564}" dt="2022-03-13T15:22:07.422" v="2342" actId="1076"/>
          <ac:picMkLst>
            <pc:docMk/>
            <pc:sldMk cId="21439725" sldId="575"/>
            <ac:picMk id="7" creationId="{D19B88CC-08A1-4581-82E1-D2D75CD6E804}"/>
          </ac:picMkLst>
        </pc:picChg>
        <pc:picChg chg="del">
          <ac:chgData name="Sharon ONeal" userId="00fd13140c01cef7" providerId="LiveId" clId="{109DE33F-0162-44C9-9789-32260FA74564}" dt="2022-03-13T15:07:33.136" v="1915" actId="478"/>
          <ac:picMkLst>
            <pc:docMk/>
            <pc:sldMk cId="21439725" sldId="575"/>
            <ac:picMk id="8" creationId="{4DF10B2E-DF11-47C3-9743-42C6B25CD8E2}"/>
          </ac:picMkLst>
        </pc:picChg>
        <pc:picChg chg="del">
          <ac:chgData name="Sharon ONeal" userId="00fd13140c01cef7" providerId="LiveId" clId="{109DE33F-0162-44C9-9789-32260FA74564}" dt="2022-03-13T15:07:35.780" v="1916" actId="478"/>
          <ac:picMkLst>
            <pc:docMk/>
            <pc:sldMk cId="21439725" sldId="575"/>
            <ac:picMk id="10" creationId="{FF841583-5BCA-4BCB-8099-2524A2B4365E}"/>
          </ac:picMkLst>
        </pc:picChg>
        <pc:picChg chg="add del mod">
          <ac:chgData name="Sharon ONeal" userId="00fd13140c01cef7" providerId="LiveId" clId="{109DE33F-0162-44C9-9789-32260FA74564}" dt="2022-03-13T15:17:54.988" v="2198" actId="478"/>
          <ac:picMkLst>
            <pc:docMk/>
            <pc:sldMk cId="21439725" sldId="575"/>
            <ac:picMk id="11" creationId="{D3436110-6B0A-479A-8FDA-86C8812B6079}"/>
          </ac:picMkLst>
        </pc:picChg>
      </pc:sldChg>
      <pc:sldChg chg="addSp delSp modSp add mod modAnim">
        <pc:chgData name="Sharon ONeal" userId="00fd13140c01cef7" providerId="LiveId" clId="{109DE33F-0162-44C9-9789-32260FA74564}" dt="2022-03-13T15:26:41.511" v="2354" actId="14100"/>
        <pc:sldMkLst>
          <pc:docMk/>
          <pc:sldMk cId="66922733" sldId="576"/>
        </pc:sldMkLst>
        <pc:spChg chg="mod">
          <ac:chgData name="Sharon ONeal" userId="00fd13140c01cef7" providerId="LiveId" clId="{109DE33F-0162-44C9-9789-32260FA74564}" dt="2022-03-13T15:18:15.265" v="2205" actId="20577"/>
          <ac:spMkLst>
            <pc:docMk/>
            <pc:sldMk cId="66922733" sldId="576"/>
            <ac:spMk id="5" creationId="{1A4ECF96-2C99-4341-A410-78E075518EC4}"/>
          </ac:spMkLst>
        </pc:spChg>
        <pc:picChg chg="del">
          <ac:chgData name="Sharon ONeal" userId="00fd13140c01cef7" providerId="LiveId" clId="{109DE33F-0162-44C9-9789-32260FA74564}" dt="2022-03-13T15:15:25.217" v="2129" actId="478"/>
          <ac:picMkLst>
            <pc:docMk/>
            <pc:sldMk cId="66922733" sldId="576"/>
            <ac:picMk id="7" creationId="{D19B88CC-08A1-4581-82E1-D2D75CD6E804}"/>
          </ac:picMkLst>
        </pc:picChg>
        <pc:picChg chg="add mod">
          <ac:chgData name="Sharon ONeal" userId="00fd13140c01cef7" providerId="LiveId" clId="{109DE33F-0162-44C9-9789-32260FA74564}" dt="2022-03-13T15:26:41.511" v="2354" actId="14100"/>
          <ac:picMkLst>
            <pc:docMk/>
            <pc:sldMk cId="66922733" sldId="576"/>
            <ac:picMk id="8" creationId="{AB9E2C11-47BA-4A99-9677-97ACB7735B48}"/>
          </ac:picMkLst>
        </pc:picChg>
        <pc:picChg chg="add mod modCrop">
          <ac:chgData name="Sharon ONeal" userId="00fd13140c01cef7" providerId="LiveId" clId="{109DE33F-0162-44C9-9789-32260FA74564}" dt="2022-03-13T15:26:34.991" v="2353" actId="732"/>
          <ac:picMkLst>
            <pc:docMk/>
            <pc:sldMk cId="66922733" sldId="576"/>
            <ac:picMk id="9" creationId="{796894C7-9A78-426A-9948-36BDAC86F62E}"/>
          </ac:picMkLst>
        </pc:picChg>
      </pc:sldChg>
      <pc:sldChg chg="addSp delSp modSp add mod">
        <pc:chgData name="Sharon ONeal" userId="00fd13140c01cef7" providerId="LiveId" clId="{109DE33F-0162-44C9-9789-32260FA74564}" dt="2022-03-13T15:29:11.826" v="2461" actId="20577"/>
        <pc:sldMkLst>
          <pc:docMk/>
          <pc:sldMk cId="3647634135" sldId="577"/>
        </pc:sldMkLst>
        <pc:spChg chg="add mod">
          <ac:chgData name="Sharon ONeal" userId="00fd13140c01cef7" providerId="LiveId" clId="{109DE33F-0162-44C9-9789-32260FA74564}" dt="2022-03-13T15:27:19.711" v="2421" actId="20577"/>
          <ac:spMkLst>
            <pc:docMk/>
            <pc:sldMk cId="3647634135" sldId="577"/>
            <ac:spMk id="4" creationId="{07AA5A04-152A-4B35-8BA7-017616DC8EB7}"/>
          </ac:spMkLst>
        </pc:spChg>
        <pc:spChg chg="mod">
          <ac:chgData name="Sharon ONeal" userId="00fd13140c01cef7" providerId="LiveId" clId="{109DE33F-0162-44C9-9789-32260FA74564}" dt="2022-03-13T15:29:11.826" v="2461" actId="20577"/>
          <ac:spMkLst>
            <pc:docMk/>
            <pc:sldMk cId="3647634135" sldId="577"/>
            <ac:spMk id="7" creationId="{F2B00F49-FA85-4258-A921-7090A5DCF9C5}"/>
          </ac:spMkLst>
        </pc:spChg>
        <pc:spChg chg="del">
          <ac:chgData name="Sharon ONeal" userId="00fd13140c01cef7" providerId="LiveId" clId="{109DE33F-0162-44C9-9789-32260FA74564}" dt="2022-03-13T15:27:10.889" v="2387" actId="478"/>
          <ac:spMkLst>
            <pc:docMk/>
            <pc:sldMk cId="3647634135" sldId="577"/>
            <ac:spMk id="9" creationId="{7FF47B1A-3B5B-4A4B-9BE0-D9B12E86A3CC}"/>
          </ac:spMkLst>
        </pc:spChg>
        <pc:picChg chg="del">
          <ac:chgData name="Sharon ONeal" userId="00fd13140c01cef7" providerId="LiveId" clId="{109DE33F-0162-44C9-9789-32260FA74564}" dt="2022-03-13T15:27:21.856" v="2422" actId="478"/>
          <ac:picMkLst>
            <pc:docMk/>
            <pc:sldMk cId="3647634135" sldId="577"/>
            <ac:picMk id="2" creationId="{E5FA4C47-DE78-4976-BE2B-811B07655804}"/>
          </ac:picMkLst>
        </pc:picChg>
        <pc:picChg chg="del">
          <ac:chgData name="Sharon ONeal" userId="00fd13140c01cef7" providerId="LiveId" clId="{109DE33F-0162-44C9-9789-32260FA74564}" dt="2022-03-13T15:28:36.035" v="2423" actId="478"/>
          <ac:picMkLst>
            <pc:docMk/>
            <pc:sldMk cId="3647634135" sldId="577"/>
            <ac:picMk id="11" creationId="{983B1691-1375-46B4-9701-8D80A7AD2E2B}"/>
          </ac:picMkLst>
        </pc:picChg>
        <pc:picChg chg="add mod">
          <ac:chgData name="Sharon ONeal" userId="00fd13140c01cef7" providerId="LiveId" clId="{109DE33F-0162-44C9-9789-32260FA74564}" dt="2022-03-13T15:28:49.964" v="2427" actId="1076"/>
          <ac:picMkLst>
            <pc:docMk/>
            <pc:sldMk cId="3647634135" sldId="577"/>
            <ac:picMk id="1026" creationId="{01861AC0-1DA3-4922-8488-6BA046EA60DB}"/>
          </ac:picMkLst>
        </pc:picChg>
      </pc:sldChg>
      <pc:sldChg chg="modSp">
        <pc:chgData name="Sharon ONeal" userId="00fd13140c01cef7" providerId="LiveId" clId="{109DE33F-0162-44C9-9789-32260FA74564}" dt="2022-03-14T15:59:36.921" v="2463" actId="20577"/>
        <pc:sldMkLst>
          <pc:docMk/>
          <pc:sldMk cId="1257298387" sldId="578"/>
        </pc:sldMkLst>
        <pc:spChg chg="mod">
          <ac:chgData name="Sharon ONeal" userId="00fd13140c01cef7" providerId="LiveId" clId="{109DE33F-0162-44C9-9789-32260FA74564}" dt="2022-03-14T15:59:36.921" v="2463" actId="20577"/>
          <ac:spMkLst>
            <pc:docMk/>
            <pc:sldMk cId="1257298387" sldId="578"/>
            <ac:spMk id="5" creationId="{1A4ECF96-2C99-4341-A410-78E075518EC4}"/>
          </ac:spMkLst>
        </pc:spChg>
      </pc:sldChg>
      <pc:sldChg chg="addSp modSp add mod modAnim">
        <pc:chgData name="Sharon ONeal" userId="00fd13140c01cef7" providerId="LiveId" clId="{109DE33F-0162-44C9-9789-32260FA74564}" dt="2022-03-16T01:35:45.450" v="3583"/>
        <pc:sldMkLst>
          <pc:docMk/>
          <pc:sldMk cId="947485772" sldId="586"/>
        </pc:sldMkLst>
        <pc:spChg chg="mod">
          <ac:chgData name="Sharon ONeal" userId="00fd13140c01cef7" providerId="LiveId" clId="{109DE33F-0162-44C9-9789-32260FA74564}" dt="2022-03-15T22:55:58.199" v="2487" actId="20577"/>
          <ac:spMkLst>
            <pc:docMk/>
            <pc:sldMk cId="947485772" sldId="586"/>
            <ac:spMk id="3" creationId="{DE677DF3-E4C7-4699-B103-C84988A39D33}"/>
          </ac:spMkLst>
        </pc:spChg>
        <pc:spChg chg="mod">
          <ac:chgData name="Sharon ONeal" userId="00fd13140c01cef7" providerId="LiveId" clId="{109DE33F-0162-44C9-9789-32260FA74564}" dt="2022-03-15T22:56:32.935" v="2498" actId="20577"/>
          <ac:spMkLst>
            <pc:docMk/>
            <pc:sldMk cId="947485772" sldId="586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16T00:43:07.015" v="2789" actId="20577"/>
          <ac:spMkLst>
            <pc:docMk/>
            <pc:sldMk cId="947485772" sldId="586"/>
            <ac:spMk id="5" creationId="{1A4ECF96-2C99-4341-A410-78E075518EC4}"/>
          </ac:spMkLst>
        </pc:spChg>
        <pc:spChg chg="add mod">
          <ac:chgData name="Sharon ONeal" userId="00fd13140c01cef7" providerId="LiveId" clId="{109DE33F-0162-44C9-9789-32260FA74564}" dt="2022-03-16T00:45:31.647" v="2902" actId="164"/>
          <ac:spMkLst>
            <pc:docMk/>
            <pc:sldMk cId="947485772" sldId="586"/>
            <ac:spMk id="8" creationId="{54A76008-F562-4C78-BC4F-CB130226139D}"/>
          </ac:spMkLst>
        </pc:spChg>
        <pc:spChg chg="add mod">
          <ac:chgData name="Sharon ONeal" userId="00fd13140c01cef7" providerId="LiveId" clId="{109DE33F-0162-44C9-9789-32260FA74564}" dt="2022-03-16T00:45:43.860" v="2905" actId="164"/>
          <ac:spMkLst>
            <pc:docMk/>
            <pc:sldMk cId="947485772" sldId="586"/>
            <ac:spMk id="9" creationId="{0F9DB350-96ED-415E-BA69-43D67E2EC5FD}"/>
          </ac:spMkLst>
        </pc:spChg>
        <pc:spChg chg="add mod">
          <ac:chgData name="Sharon ONeal" userId="00fd13140c01cef7" providerId="LiveId" clId="{109DE33F-0162-44C9-9789-32260FA74564}" dt="2022-03-16T00:45:31.647" v="2902" actId="164"/>
          <ac:spMkLst>
            <pc:docMk/>
            <pc:sldMk cId="947485772" sldId="586"/>
            <ac:spMk id="11" creationId="{715944A4-747C-4522-97A7-7ADE2B7755AD}"/>
          </ac:spMkLst>
        </pc:spChg>
        <pc:spChg chg="add mod">
          <ac:chgData name="Sharon ONeal" userId="00fd13140c01cef7" providerId="LiveId" clId="{109DE33F-0162-44C9-9789-32260FA74564}" dt="2022-03-16T00:45:31.647" v="2902" actId="164"/>
          <ac:spMkLst>
            <pc:docMk/>
            <pc:sldMk cId="947485772" sldId="586"/>
            <ac:spMk id="15" creationId="{C11EAA70-9090-4E02-B89E-3CDE328C2145}"/>
          </ac:spMkLst>
        </pc:spChg>
        <pc:grpChg chg="add mod">
          <ac:chgData name="Sharon ONeal" userId="00fd13140c01cef7" providerId="LiveId" clId="{109DE33F-0162-44C9-9789-32260FA74564}" dt="2022-03-16T00:45:43.860" v="2905" actId="164"/>
          <ac:grpSpMkLst>
            <pc:docMk/>
            <pc:sldMk cId="947485772" sldId="586"/>
            <ac:grpSpMk id="16" creationId="{506E7342-1C5D-45E4-9114-22419F586668}"/>
          </ac:grpSpMkLst>
        </pc:grpChg>
        <pc:grpChg chg="add mod">
          <ac:chgData name="Sharon ONeal" userId="00fd13140c01cef7" providerId="LiveId" clId="{109DE33F-0162-44C9-9789-32260FA74564}" dt="2022-03-16T00:45:46.230" v="2906" actId="1076"/>
          <ac:grpSpMkLst>
            <pc:docMk/>
            <pc:sldMk cId="947485772" sldId="586"/>
            <ac:grpSpMk id="17" creationId="{D6755F30-C17B-411C-A65F-A29009AC84E3}"/>
          </ac:grpSpMkLst>
        </pc:grpChg>
        <pc:picChg chg="add mod">
          <ac:chgData name="Sharon ONeal" userId="00fd13140c01cef7" providerId="LiveId" clId="{109DE33F-0162-44C9-9789-32260FA74564}" dt="2022-03-16T00:45:43.860" v="2905" actId="164"/>
          <ac:picMkLst>
            <pc:docMk/>
            <pc:sldMk cId="947485772" sldId="586"/>
            <ac:picMk id="7" creationId="{A4ED9C6C-9456-4557-8C4F-0D2F5AB49987}"/>
          </ac:picMkLst>
        </pc:picChg>
        <pc:picChg chg="add mod">
          <ac:chgData name="Sharon ONeal" userId="00fd13140c01cef7" providerId="LiveId" clId="{109DE33F-0162-44C9-9789-32260FA74564}" dt="2022-03-16T00:43:26.017" v="2791"/>
          <ac:picMkLst>
            <pc:docMk/>
            <pc:sldMk cId="947485772" sldId="586"/>
            <ac:picMk id="10" creationId="{BE610A6C-98C2-40F5-A7E1-18352E17CD52}"/>
          </ac:picMkLst>
        </pc:picChg>
        <pc:cxnChg chg="add mod">
          <ac:chgData name="Sharon ONeal" userId="00fd13140c01cef7" providerId="LiveId" clId="{109DE33F-0162-44C9-9789-32260FA74564}" dt="2022-03-16T00:45:31.647" v="2902" actId="164"/>
          <ac:cxnSpMkLst>
            <pc:docMk/>
            <pc:sldMk cId="947485772" sldId="586"/>
            <ac:cxnSpMk id="13" creationId="{AEBB34A5-5E3A-436A-828D-BF4F95578BA2}"/>
          </ac:cxnSpMkLst>
        </pc:cxnChg>
      </pc:sldChg>
      <pc:sldChg chg="delSp modSp add mod modAnim">
        <pc:chgData name="Sharon ONeal" userId="00fd13140c01cef7" providerId="LiveId" clId="{109DE33F-0162-44C9-9789-32260FA74564}" dt="2022-03-16T00:58:14.021" v="3309" actId="313"/>
        <pc:sldMkLst>
          <pc:docMk/>
          <pc:sldMk cId="335196648" sldId="587"/>
        </pc:sldMkLst>
        <pc:spChg chg="mod">
          <ac:chgData name="Sharon ONeal" userId="00fd13140c01cef7" providerId="LiveId" clId="{109DE33F-0162-44C9-9789-32260FA74564}" dt="2022-03-16T00:46:08.719" v="2935" actId="20577"/>
          <ac:spMkLst>
            <pc:docMk/>
            <pc:sldMk cId="335196648" sldId="587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16T00:58:14.021" v="3309" actId="313"/>
          <ac:spMkLst>
            <pc:docMk/>
            <pc:sldMk cId="335196648" sldId="587"/>
            <ac:spMk id="5" creationId="{1A4ECF96-2C99-4341-A410-78E075518EC4}"/>
          </ac:spMkLst>
        </pc:spChg>
        <pc:grpChg chg="del">
          <ac:chgData name="Sharon ONeal" userId="00fd13140c01cef7" providerId="LiveId" clId="{109DE33F-0162-44C9-9789-32260FA74564}" dt="2022-03-16T00:46:15.388" v="2936" actId="478"/>
          <ac:grpSpMkLst>
            <pc:docMk/>
            <pc:sldMk cId="335196648" sldId="587"/>
            <ac:grpSpMk id="17" creationId="{D6755F30-C17B-411C-A65F-A29009AC84E3}"/>
          </ac:grpSpMkLst>
        </pc:grpChg>
      </pc:sldChg>
      <pc:sldChg chg="addSp modSp add mod modAnim">
        <pc:chgData name="Sharon ONeal" userId="00fd13140c01cef7" providerId="LiveId" clId="{109DE33F-0162-44C9-9789-32260FA74564}" dt="2022-03-16T01:35:55.743" v="3584"/>
        <pc:sldMkLst>
          <pc:docMk/>
          <pc:sldMk cId="1423893706" sldId="588"/>
        </pc:sldMkLst>
        <pc:spChg chg="mod">
          <ac:chgData name="Sharon ONeal" userId="00fd13140c01cef7" providerId="LiveId" clId="{109DE33F-0162-44C9-9789-32260FA74564}" dt="2022-03-16T01:29:24.388" v="3469" actId="20577"/>
          <ac:spMkLst>
            <pc:docMk/>
            <pc:sldMk cId="1423893706" sldId="588"/>
            <ac:spMk id="5" creationId="{1A4ECF96-2C99-4341-A410-78E075518EC4}"/>
          </ac:spMkLst>
        </pc:spChg>
        <pc:picChg chg="add mod">
          <ac:chgData name="Sharon ONeal" userId="00fd13140c01cef7" providerId="LiveId" clId="{109DE33F-0162-44C9-9789-32260FA74564}" dt="2022-03-16T01:29:13.809" v="3440" actId="1076"/>
          <ac:picMkLst>
            <pc:docMk/>
            <pc:sldMk cId="1423893706" sldId="588"/>
            <ac:picMk id="7" creationId="{4BE43FC7-6AE9-4F84-B380-4910CE511C8F}"/>
          </ac:picMkLst>
        </pc:picChg>
      </pc:sldChg>
      <pc:sldChg chg="addSp delSp modSp add mod modAnim">
        <pc:chgData name="Sharon ONeal" userId="00fd13140c01cef7" providerId="LiveId" clId="{109DE33F-0162-44C9-9789-32260FA74564}" dt="2022-03-16T01:36:01.970" v="3585"/>
        <pc:sldMkLst>
          <pc:docMk/>
          <pc:sldMk cId="56124647" sldId="589"/>
        </pc:sldMkLst>
        <pc:spChg chg="mod">
          <ac:chgData name="Sharon ONeal" userId="00fd13140c01cef7" providerId="LiveId" clId="{109DE33F-0162-44C9-9789-32260FA74564}" dt="2022-03-16T01:32:00.571" v="3575" actId="20577"/>
          <ac:spMkLst>
            <pc:docMk/>
            <pc:sldMk cId="56124647" sldId="589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16T01:33:00.837" v="3582" actId="313"/>
          <ac:spMkLst>
            <pc:docMk/>
            <pc:sldMk cId="56124647" sldId="589"/>
            <ac:spMk id="5" creationId="{1A4ECF96-2C99-4341-A410-78E075518EC4}"/>
          </ac:spMkLst>
        </pc:spChg>
        <pc:picChg chg="del">
          <ac:chgData name="Sharon ONeal" userId="00fd13140c01cef7" providerId="LiveId" clId="{109DE33F-0162-44C9-9789-32260FA74564}" dt="2022-03-16T01:29:59.717" v="3488" actId="478"/>
          <ac:picMkLst>
            <pc:docMk/>
            <pc:sldMk cId="56124647" sldId="589"/>
            <ac:picMk id="7" creationId="{4BE43FC7-6AE9-4F84-B380-4910CE511C8F}"/>
          </ac:picMkLst>
        </pc:picChg>
        <pc:picChg chg="add mod">
          <ac:chgData name="Sharon ONeal" userId="00fd13140c01cef7" providerId="LiveId" clId="{109DE33F-0162-44C9-9789-32260FA74564}" dt="2022-03-16T01:30:41.341" v="3495" actId="1076"/>
          <ac:picMkLst>
            <pc:docMk/>
            <pc:sldMk cId="56124647" sldId="589"/>
            <ac:picMk id="8" creationId="{C41161A8-33D0-43F0-BD5C-AE9595F03832}"/>
          </ac:picMkLst>
        </pc:picChg>
      </pc:sldChg>
      <pc:sldChg chg="addSp delSp modSp add mod delAnim modAnim">
        <pc:chgData name="Sharon ONeal" userId="00fd13140c01cef7" providerId="LiveId" clId="{109DE33F-0162-44C9-9789-32260FA74564}" dt="2022-03-17T20:05:44.042" v="4143"/>
        <pc:sldMkLst>
          <pc:docMk/>
          <pc:sldMk cId="158279716" sldId="590"/>
        </pc:sldMkLst>
        <pc:spChg chg="mod">
          <ac:chgData name="Sharon ONeal" userId="00fd13140c01cef7" providerId="LiveId" clId="{109DE33F-0162-44C9-9789-32260FA74564}" dt="2022-03-17T19:27:26.176" v="3592" actId="20577"/>
          <ac:spMkLst>
            <pc:docMk/>
            <pc:sldMk cId="158279716" sldId="590"/>
            <ac:spMk id="3" creationId="{DE677DF3-E4C7-4699-B103-C84988A39D33}"/>
          </ac:spMkLst>
        </pc:spChg>
        <pc:spChg chg="mod">
          <ac:chgData name="Sharon ONeal" userId="00fd13140c01cef7" providerId="LiveId" clId="{109DE33F-0162-44C9-9789-32260FA74564}" dt="2022-03-17T19:27:31.237" v="3601" actId="20577"/>
          <ac:spMkLst>
            <pc:docMk/>
            <pc:sldMk cId="158279716" sldId="590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17T20:00:33.147" v="3777" actId="114"/>
          <ac:spMkLst>
            <pc:docMk/>
            <pc:sldMk cId="158279716" sldId="590"/>
            <ac:spMk id="5" creationId="{1A4ECF96-2C99-4341-A410-78E075518EC4}"/>
          </ac:spMkLst>
        </pc:spChg>
        <pc:picChg chg="add mod">
          <ac:chgData name="Sharon ONeal" userId="00fd13140c01cef7" providerId="LiveId" clId="{109DE33F-0162-44C9-9789-32260FA74564}" dt="2022-03-17T19:58:29.714" v="3671" actId="14100"/>
          <ac:picMkLst>
            <pc:docMk/>
            <pc:sldMk cId="158279716" sldId="590"/>
            <ac:picMk id="7" creationId="{EA084954-FD95-4060-AE4B-491204FBF798}"/>
          </ac:picMkLst>
        </pc:picChg>
        <pc:picChg chg="del">
          <ac:chgData name="Sharon ONeal" userId="00fd13140c01cef7" providerId="LiveId" clId="{109DE33F-0162-44C9-9789-32260FA74564}" dt="2022-03-17T19:27:34.056" v="3602" actId="478"/>
          <ac:picMkLst>
            <pc:docMk/>
            <pc:sldMk cId="158279716" sldId="590"/>
            <ac:picMk id="8" creationId="{C41161A8-33D0-43F0-BD5C-AE9595F03832}"/>
          </ac:picMkLst>
        </pc:picChg>
        <pc:picChg chg="add del mod">
          <ac:chgData name="Sharon ONeal" userId="00fd13140c01cef7" providerId="LiveId" clId="{109DE33F-0162-44C9-9789-32260FA74564}" dt="2022-03-17T19:58:03.080" v="3646" actId="478"/>
          <ac:picMkLst>
            <pc:docMk/>
            <pc:sldMk cId="158279716" sldId="590"/>
            <ac:picMk id="10" creationId="{3F37F547-FD7E-40BE-A2D2-01A82FE7B99D}"/>
          </ac:picMkLst>
        </pc:picChg>
        <pc:picChg chg="add mod">
          <ac:chgData name="Sharon ONeal" userId="00fd13140c01cef7" providerId="LiveId" clId="{109DE33F-0162-44C9-9789-32260FA74564}" dt="2022-03-17T19:58:33.938" v="3673" actId="1076"/>
          <ac:picMkLst>
            <pc:docMk/>
            <pc:sldMk cId="158279716" sldId="590"/>
            <ac:picMk id="12" creationId="{27FC199D-3E15-4ED6-863B-AA3F84A83770}"/>
          </ac:picMkLst>
        </pc:picChg>
      </pc:sldChg>
      <pc:sldChg chg="addSp delSp modSp add mod modAnim">
        <pc:chgData name="Sharon ONeal" userId="00fd13140c01cef7" providerId="LiveId" clId="{109DE33F-0162-44C9-9789-32260FA74564}" dt="2022-03-17T20:05:24.972" v="4140"/>
        <pc:sldMkLst>
          <pc:docMk/>
          <pc:sldMk cId="886464939" sldId="591"/>
        </pc:sldMkLst>
        <pc:spChg chg="mod">
          <ac:chgData name="Sharon ONeal" userId="00fd13140c01cef7" providerId="LiveId" clId="{109DE33F-0162-44C9-9789-32260FA74564}" dt="2022-03-17T19:59:03.974" v="3707" actId="20577"/>
          <ac:spMkLst>
            <pc:docMk/>
            <pc:sldMk cId="886464939" sldId="591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17T20:01:17.165" v="3804" actId="20577"/>
          <ac:spMkLst>
            <pc:docMk/>
            <pc:sldMk cId="886464939" sldId="591"/>
            <ac:spMk id="5" creationId="{1A4ECF96-2C99-4341-A410-78E075518EC4}"/>
          </ac:spMkLst>
        </pc:spChg>
        <pc:picChg chg="del">
          <ac:chgData name="Sharon ONeal" userId="00fd13140c01cef7" providerId="LiveId" clId="{109DE33F-0162-44C9-9789-32260FA74564}" dt="2022-03-17T19:59:42.152" v="3734" actId="478"/>
          <ac:picMkLst>
            <pc:docMk/>
            <pc:sldMk cId="886464939" sldId="591"/>
            <ac:picMk id="7" creationId="{EA084954-FD95-4060-AE4B-491204FBF798}"/>
          </ac:picMkLst>
        </pc:picChg>
        <pc:picChg chg="add mod">
          <ac:chgData name="Sharon ONeal" userId="00fd13140c01cef7" providerId="LiveId" clId="{109DE33F-0162-44C9-9789-32260FA74564}" dt="2022-03-17T20:01:19.540" v="3805" actId="1076"/>
          <ac:picMkLst>
            <pc:docMk/>
            <pc:sldMk cId="886464939" sldId="591"/>
            <ac:picMk id="8" creationId="{35DC14CA-7504-4C3E-A5EA-0711CAC604EE}"/>
          </ac:picMkLst>
        </pc:picChg>
        <pc:picChg chg="del">
          <ac:chgData name="Sharon ONeal" userId="00fd13140c01cef7" providerId="LiveId" clId="{109DE33F-0162-44C9-9789-32260FA74564}" dt="2022-03-17T20:00:36.637" v="3778" actId="478"/>
          <ac:picMkLst>
            <pc:docMk/>
            <pc:sldMk cId="886464939" sldId="591"/>
            <ac:picMk id="12" creationId="{27FC199D-3E15-4ED6-863B-AA3F84A83770}"/>
          </ac:picMkLst>
        </pc:picChg>
      </pc:sldChg>
      <pc:sldChg chg="addSp delSp modSp add mod modAnim">
        <pc:chgData name="Sharon ONeal" userId="00fd13140c01cef7" providerId="LiveId" clId="{109DE33F-0162-44C9-9789-32260FA74564}" dt="2022-03-17T20:05:17.721" v="4139"/>
        <pc:sldMkLst>
          <pc:docMk/>
          <pc:sldMk cId="3084457129" sldId="592"/>
        </pc:sldMkLst>
        <pc:spChg chg="mod">
          <ac:chgData name="Sharon ONeal" userId="00fd13140c01cef7" providerId="LiveId" clId="{109DE33F-0162-44C9-9789-32260FA74564}" dt="2022-03-17T20:01:57.938" v="3838" actId="313"/>
          <ac:spMkLst>
            <pc:docMk/>
            <pc:sldMk cId="3084457129" sldId="592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17T20:03:17.777" v="4099" actId="114"/>
          <ac:spMkLst>
            <pc:docMk/>
            <pc:sldMk cId="3084457129" sldId="592"/>
            <ac:spMk id="5" creationId="{1A4ECF96-2C99-4341-A410-78E075518EC4}"/>
          </ac:spMkLst>
        </pc:spChg>
        <pc:picChg chg="add mod">
          <ac:chgData name="Sharon ONeal" userId="00fd13140c01cef7" providerId="LiveId" clId="{109DE33F-0162-44C9-9789-32260FA74564}" dt="2022-03-17T20:03:55.514" v="4105" actId="1076"/>
          <ac:picMkLst>
            <pc:docMk/>
            <pc:sldMk cId="3084457129" sldId="592"/>
            <ac:picMk id="7" creationId="{5D70F710-9383-41A5-B887-5458707F8676}"/>
          </ac:picMkLst>
        </pc:picChg>
        <pc:picChg chg="del">
          <ac:chgData name="Sharon ONeal" userId="00fd13140c01cef7" providerId="LiveId" clId="{109DE33F-0162-44C9-9789-32260FA74564}" dt="2022-03-17T20:02:04.144" v="3839" actId="478"/>
          <ac:picMkLst>
            <pc:docMk/>
            <pc:sldMk cId="3084457129" sldId="592"/>
            <ac:picMk id="8" creationId="{35DC14CA-7504-4C3E-A5EA-0711CAC604EE}"/>
          </ac:picMkLst>
        </pc:picChg>
      </pc:sldChg>
      <pc:sldChg chg="addSp delSp modSp add mod modAnim">
        <pc:chgData name="Sharon ONeal" userId="00fd13140c01cef7" providerId="LiveId" clId="{109DE33F-0162-44C9-9789-32260FA74564}" dt="2022-03-17T20:24:56.003" v="4851"/>
        <pc:sldMkLst>
          <pc:docMk/>
          <pc:sldMk cId="3720171423" sldId="593"/>
        </pc:sldMkLst>
        <pc:spChg chg="mod">
          <ac:chgData name="Sharon ONeal" userId="00fd13140c01cef7" providerId="LiveId" clId="{109DE33F-0162-44C9-9789-32260FA74564}" dt="2022-03-17T20:05:05.247" v="4138" actId="20577"/>
          <ac:spMkLst>
            <pc:docMk/>
            <pc:sldMk cId="3720171423" sldId="593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17T20:15:44.921" v="4418" actId="20577"/>
          <ac:spMkLst>
            <pc:docMk/>
            <pc:sldMk cId="3720171423" sldId="593"/>
            <ac:spMk id="5" creationId="{1A4ECF96-2C99-4341-A410-78E075518EC4}"/>
          </ac:spMkLst>
        </pc:spChg>
        <pc:picChg chg="del">
          <ac:chgData name="Sharon ONeal" userId="00fd13140c01cef7" providerId="LiveId" clId="{109DE33F-0162-44C9-9789-32260FA74564}" dt="2022-03-17T20:14:53.792" v="4402" actId="478"/>
          <ac:picMkLst>
            <pc:docMk/>
            <pc:sldMk cId="3720171423" sldId="593"/>
            <ac:picMk id="7" creationId="{5D70F710-9383-41A5-B887-5458707F8676}"/>
          </ac:picMkLst>
        </pc:picChg>
        <pc:picChg chg="add mod">
          <ac:chgData name="Sharon ONeal" userId="00fd13140c01cef7" providerId="LiveId" clId="{109DE33F-0162-44C9-9789-32260FA74564}" dt="2022-03-17T20:15:48.625" v="4419" actId="1076"/>
          <ac:picMkLst>
            <pc:docMk/>
            <pc:sldMk cId="3720171423" sldId="593"/>
            <ac:picMk id="8" creationId="{1358B866-5E2F-4CAC-A148-4A4363731CF9}"/>
          </ac:picMkLst>
        </pc:picChg>
      </pc:sldChg>
      <pc:sldChg chg="addSp delSp modSp add mod modAnim">
        <pc:chgData name="Sharon ONeal" userId="00fd13140c01cef7" providerId="LiveId" clId="{109DE33F-0162-44C9-9789-32260FA74564}" dt="2022-03-17T20:21:22.880" v="4511" actId="14100"/>
        <pc:sldMkLst>
          <pc:docMk/>
          <pc:sldMk cId="2106999730" sldId="594"/>
        </pc:sldMkLst>
        <pc:spChg chg="mod">
          <ac:chgData name="Sharon ONeal" userId="00fd13140c01cef7" providerId="LiveId" clId="{109DE33F-0162-44C9-9789-32260FA74564}" dt="2022-03-17T20:16:45.635" v="4494" actId="20577"/>
          <ac:spMkLst>
            <pc:docMk/>
            <pc:sldMk cId="2106999730" sldId="594"/>
            <ac:spMk id="5" creationId="{1A4ECF96-2C99-4341-A410-78E075518EC4}"/>
          </ac:spMkLst>
        </pc:spChg>
        <pc:picChg chg="add mod">
          <ac:chgData name="Sharon ONeal" userId="00fd13140c01cef7" providerId="LiveId" clId="{109DE33F-0162-44C9-9789-32260FA74564}" dt="2022-03-17T20:18:03.585" v="4499" actId="1076"/>
          <ac:picMkLst>
            <pc:docMk/>
            <pc:sldMk cId="2106999730" sldId="594"/>
            <ac:picMk id="7" creationId="{3A77549D-748D-47F4-9618-052E58C0B16E}"/>
          </ac:picMkLst>
        </pc:picChg>
        <pc:picChg chg="del">
          <ac:chgData name="Sharon ONeal" userId="00fd13140c01cef7" providerId="LiveId" clId="{109DE33F-0162-44C9-9789-32260FA74564}" dt="2022-03-17T20:16:42.096" v="4493" actId="478"/>
          <ac:picMkLst>
            <pc:docMk/>
            <pc:sldMk cId="2106999730" sldId="594"/>
            <ac:picMk id="8" creationId="{1358B866-5E2F-4CAC-A148-4A4363731CF9}"/>
          </ac:picMkLst>
        </pc:picChg>
        <pc:picChg chg="add mod">
          <ac:chgData name="Sharon ONeal" userId="00fd13140c01cef7" providerId="LiveId" clId="{109DE33F-0162-44C9-9789-32260FA74564}" dt="2022-03-17T20:21:22.880" v="4511" actId="14100"/>
          <ac:picMkLst>
            <pc:docMk/>
            <pc:sldMk cId="2106999730" sldId="594"/>
            <ac:picMk id="10" creationId="{4210A3FE-8FB8-45C4-A933-E5E358C8C9DE}"/>
          </ac:picMkLst>
        </pc:picChg>
      </pc:sldChg>
      <pc:sldChg chg="delSp modSp add mod delAnim modAnim">
        <pc:chgData name="Sharon ONeal" userId="00fd13140c01cef7" providerId="LiveId" clId="{109DE33F-0162-44C9-9789-32260FA74564}" dt="2022-03-17T20:24:17.698" v="4850"/>
        <pc:sldMkLst>
          <pc:docMk/>
          <pc:sldMk cId="1674568668" sldId="595"/>
        </pc:sldMkLst>
        <pc:spChg chg="mod">
          <ac:chgData name="Sharon ONeal" userId="00fd13140c01cef7" providerId="LiveId" clId="{109DE33F-0162-44C9-9789-32260FA74564}" dt="2022-03-17T20:21:51.320" v="4538" actId="20577"/>
          <ac:spMkLst>
            <pc:docMk/>
            <pc:sldMk cId="1674568668" sldId="595"/>
            <ac:spMk id="4" creationId="{EB520C44-930C-4C03-9CB2-AC0ECC591868}"/>
          </ac:spMkLst>
        </pc:spChg>
        <pc:spChg chg="mod">
          <ac:chgData name="Sharon ONeal" userId="00fd13140c01cef7" providerId="LiveId" clId="{109DE33F-0162-44C9-9789-32260FA74564}" dt="2022-03-17T20:23:58.103" v="4848" actId="20577"/>
          <ac:spMkLst>
            <pc:docMk/>
            <pc:sldMk cId="1674568668" sldId="595"/>
            <ac:spMk id="5" creationId="{1A4ECF96-2C99-4341-A410-78E075518EC4}"/>
          </ac:spMkLst>
        </pc:spChg>
        <pc:picChg chg="del">
          <ac:chgData name="Sharon ONeal" userId="00fd13140c01cef7" providerId="LiveId" clId="{109DE33F-0162-44C9-9789-32260FA74564}" dt="2022-03-17T20:21:40.586" v="4514" actId="478"/>
          <ac:picMkLst>
            <pc:docMk/>
            <pc:sldMk cId="1674568668" sldId="595"/>
            <ac:picMk id="7" creationId="{3A77549D-748D-47F4-9618-052E58C0B16E}"/>
          </ac:picMkLst>
        </pc:picChg>
        <pc:picChg chg="del">
          <ac:chgData name="Sharon ONeal" userId="00fd13140c01cef7" providerId="LiveId" clId="{109DE33F-0162-44C9-9789-32260FA74564}" dt="2022-03-17T20:21:39.560" v="4513" actId="478"/>
          <ac:picMkLst>
            <pc:docMk/>
            <pc:sldMk cId="1674568668" sldId="595"/>
            <ac:picMk id="10" creationId="{4210A3FE-8FB8-45C4-A933-E5E358C8C9D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gi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011C8-E423-4A65-83C2-A375E100607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ACB0A6-A25A-416A-956F-24D0B0CAC61E}">
      <dgm:prSet phldrT="[Text]" custT="1"/>
      <dgm:spPr/>
      <dgm:t>
        <a:bodyPr/>
        <a:lstStyle/>
        <a:p>
          <a:r>
            <a:rPr lang="en-US" sz="1400" dirty="0"/>
            <a:t>‘while’ loops</a:t>
          </a:r>
        </a:p>
      </dgm:t>
    </dgm:pt>
    <dgm:pt modelId="{143BB832-8E0A-4644-863E-936C515FDDD6}" type="parTrans" cxnId="{58C9DB73-0C80-4F06-BC29-A725BFA44A45}">
      <dgm:prSet/>
      <dgm:spPr/>
      <dgm:t>
        <a:bodyPr/>
        <a:lstStyle/>
        <a:p>
          <a:endParaRPr lang="en-US"/>
        </a:p>
      </dgm:t>
    </dgm:pt>
    <dgm:pt modelId="{A5862DFF-4E71-4B75-B2CA-9D399349584E}" type="sibTrans" cxnId="{58C9DB73-0C80-4F06-BC29-A725BFA44A45}">
      <dgm:prSet/>
      <dgm:spPr/>
      <dgm:t>
        <a:bodyPr/>
        <a:lstStyle/>
        <a:p>
          <a:endParaRPr lang="en-US"/>
        </a:p>
      </dgm:t>
    </dgm:pt>
    <dgm:pt modelId="{E5E4AB82-8EF6-43B8-A3BF-EE098BB4929F}">
      <dgm:prSet phldrT="[Text]" custT="1"/>
      <dgm:spPr/>
      <dgm:t>
        <a:bodyPr/>
        <a:lstStyle/>
        <a:p>
          <a:r>
            <a:rPr lang="en-US" sz="1400" dirty="0"/>
            <a:t>‘for’ loops</a:t>
          </a:r>
        </a:p>
      </dgm:t>
    </dgm:pt>
    <dgm:pt modelId="{39AA2BF8-6E57-4306-BD88-53C8DA7537E8}" type="parTrans" cxnId="{467990BA-3BF4-4648-9E3B-BBA35F2BEC2B}">
      <dgm:prSet/>
      <dgm:spPr/>
      <dgm:t>
        <a:bodyPr/>
        <a:lstStyle/>
        <a:p>
          <a:endParaRPr lang="en-US"/>
        </a:p>
      </dgm:t>
    </dgm:pt>
    <dgm:pt modelId="{B8CB9F22-B0F8-48F4-9339-94788B8D58BA}" type="sibTrans" cxnId="{467990BA-3BF4-4648-9E3B-BBA35F2BEC2B}">
      <dgm:prSet/>
      <dgm:spPr/>
      <dgm:t>
        <a:bodyPr/>
        <a:lstStyle/>
        <a:p>
          <a:endParaRPr lang="en-US"/>
        </a:p>
      </dgm:t>
    </dgm:pt>
    <dgm:pt modelId="{E0663FD5-8490-4E14-9C99-1BC8B0552C60}">
      <dgm:prSet phldrT="[Text]" custT="1"/>
      <dgm:spPr/>
      <dgm:t>
        <a:bodyPr/>
        <a:lstStyle/>
        <a:p>
          <a:r>
            <a:rPr lang="en-US" sz="1400" dirty="0"/>
            <a:t>Nested loops</a:t>
          </a:r>
        </a:p>
      </dgm:t>
    </dgm:pt>
    <dgm:pt modelId="{7EC20046-198C-44A9-959A-4FA145093109}" type="parTrans" cxnId="{792AA077-DE9D-4802-AE48-EB6E2F9DD248}">
      <dgm:prSet/>
      <dgm:spPr/>
      <dgm:t>
        <a:bodyPr/>
        <a:lstStyle/>
        <a:p>
          <a:endParaRPr lang="en-US"/>
        </a:p>
      </dgm:t>
    </dgm:pt>
    <dgm:pt modelId="{C666CDD9-9C7E-4E8F-AEF1-10B4822881E2}" type="sibTrans" cxnId="{792AA077-DE9D-4802-AE48-EB6E2F9DD248}">
      <dgm:prSet/>
      <dgm:spPr/>
      <dgm:t>
        <a:bodyPr/>
        <a:lstStyle/>
        <a:p>
          <a:endParaRPr lang="en-US"/>
        </a:p>
      </dgm:t>
    </dgm:pt>
    <dgm:pt modelId="{667F04F1-E6C1-4279-9E6A-00DC7DB8FB15}">
      <dgm:prSet phldrT="[Text]" custT="1"/>
      <dgm:spPr/>
      <dgm:t>
        <a:bodyPr/>
        <a:lstStyle/>
        <a:p>
          <a:r>
            <a:rPr lang="en-US" sz="1400" dirty="0"/>
            <a:t>Loop control</a:t>
          </a:r>
        </a:p>
      </dgm:t>
    </dgm:pt>
    <dgm:pt modelId="{E0825845-300D-4CC9-9AA8-F4359B5D411A}" type="parTrans" cxnId="{A39D388B-102E-45DC-9DA4-B13D2F58EB2D}">
      <dgm:prSet/>
      <dgm:spPr/>
      <dgm:t>
        <a:bodyPr/>
        <a:lstStyle/>
        <a:p>
          <a:endParaRPr lang="en-US"/>
        </a:p>
      </dgm:t>
    </dgm:pt>
    <dgm:pt modelId="{15F4AAC4-5091-4614-ACAB-2FD4DCD150ED}" type="sibTrans" cxnId="{A39D388B-102E-45DC-9DA4-B13D2F58EB2D}">
      <dgm:prSet/>
      <dgm:spPr/>
      <dgm:t>
        <a:bodyPr/>
        <a:lstStyle/>
        <a:p>
          <a:endParaRPr lang="en-US"/>
        </a:p>
      </dgm:t>
    </dgm:pt>
    <dgm:pt modelId="{077B6278-FD38-430C-AF6C-D7466E5735CA}" type="pres">
      <dgm:prSet presAssocID="{B75011C8-E423-4A65-83C2-A375E100607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89063A5-D158-4A5C-9910-D1749148B362}" type="pres">
      <dgm:prSet presAssocID="{B75011C8-E423-4A65-83C2-A375E1006076}" presName="cycle" presStyleCnt="0"/>
      <dgm:spPr/>
    </dgm:pt>
    <dgm:pt modelId="{57090E4A-44EB-4D10-AC7B-D7B7066111B7}" type="pres">
      <dgm:prSet presAssocID="{B75011C8-E423-4A65-83C2-A375E1006076}" presName="centerShape" presStyleCnt="0"/>
      <dgm:spPr/>
    </dgm:pt>
    <dgm:pt modelId="{2FE3CDEF-BBC3-4EA9-A7F9-C149E53BBEE1}" type="pres">
      <dgm:prSet presAssocID="{B75011C8-E423-4A65-83C2-A375E1006076}" presName="connSite" presStyleLbl="node1" presStyleIdx="0" presStyleCnt="5"/>
      <dgm:spPr/>
    </dgm:pt>
    <dgm:pt modelId="{BD474E45-8AC0-42DA-9235-8525526AB3DB}" type="pres">
      <dgm:prSet presAssocID="{B75011C8-E423-4A65-83C2-A375E1006076}" presName="visible" presStyleLbl="node1" presStyleIdx="0" presStyleCnt="5" custLinFactNeighborX="-1136" custLinFactNeighborY="-10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5F68EC-8C97-4E32-B9D7-89B06F5AD059}" type="pres">
      <dgm:prSet presAssocID="{143BB832-8E0A-4644-863E-936C515FDDD6}" presName="Name25" presStyleLbl="parChTrans1D1" presStyleIdx="0" presStyleCnt="4"/>
      <dgm:spPr/>
    </dgm:pt>
    <dgm:pt modelId="{6A6EE2C4-88AE-4F94-A545-CA6B0AFFE8D5}" type="pres">
      <dgm:prSet presAssocID="{85ACB0A6-A25A-416A-956F-24D0B0CAC61E}" presName="node" presStyleCnt="0"/>
      <dgm:spPr/>
    </dgm:pt>
    <dgm:pt modelId="{7B7115D0-8699-419E-8DE8-EA5207EBA38F}" type="pres">
      <dgm:prSet presAssocID="{85ACB0A6-A25A-416A-956F-24D0B0CAC61E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166B2CE7-38AA-4A30-9735-7D24376AAB00}" type="pres">
      <dgm:prSet presAssocID="{85ACB0A6-A25A-416A-956F-24D0B0CAC61E}" presName="childNode" presStyleLbl="revTx" presStyleIdx="0" presStyleCnt="0">
        <dgm:presLayoutVars>
          <dgm:bulletEnabled val="1"/>
        </dgm:presLayoutVars>
      </dgm:prSet>
      <dgm:spPr/>
    </dgm:pt>
    <dgm:pt modelId="{B3011F99-DE98-4CD7-97E4-79A127791E97}" type="pres">
      <dgm:prSet presAssocID="{39AA2BF8-6E57-4306-BD88-53C8DA7537E8}" presName="Name25" presStyleLbl="parChTrans1D1" presStyleIdx="1" presStyleCnt="4"/>
      <dgm:spPr/>
    </dgm:pt>
    <dgm:pt modelId="{25A3E823-C2F4-4408-A717-7844149BF8F2}" type="pres">
      <dgm:prSet presAssocID="{E5E4AB82-8EF6-43B8-A3BF-EE098BB4929F}" presName="node" presStyleCnt="0"/>
      <dgm:spPr/>
    </dgm:pt>
    <dgm:pt modelId="{23BC2421-4AE3-45F0-BB04-135C80704312}" type="pres">
      <dgm:prSet presAssocID="{E5E4AB82-8EF6-43B8-A3BF-EE098BB4929F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6020EB69-14DB-43FE-97B5-002405EF5B53}" type="pres">
      <dgm:prSet presAssocID="{E5E4AB82-8EF6-43B8-A3BF-EE098BB4929F}" presName="childNode" presStyleLbl="revTx" presStyleIdx="0" presStyleCnt="0">
        <dgm:presLayoutVars>
          <dgm:bulletEnabled val="1"/>
        </dgm:presLayoutVars>
      </dgm:prSet>
      <dgm:spPr/>
    </dgm:pt>
    <dgm:pt modelId="{F03C456C-BDB1-4F95-9B29-D027D1B95BF0}" type="pres">
      <dgm:prSet presAssocID="{7EC20046-198C-44A9-959A-4FA145093109}" presName="Name25" presStyleLbl="parChTrans1D1" presStyleIdx="2" presStyleCnt="4"/>
      <dgm:spPr/>
    </dgm:pt>
    <dgm:pt modelId="{45142899-2224-4310-A4C0-8F3F7A550A3F}" type="pres">
      <dgm:prSet presAssocID="{E0663FD5-8490-4E14-9C99-1BC8B0552C60}" presName="node" presStyleCnt="0"/>
      <dgm:spPr/>
    </dgm:pt>
    <dgm:pt modelId="{EC9F3330-DA1B-4A2E-B56A-0DA940028F27}" type="pres">
      <dgm:prSet presAssocID="{E0663FD5-8490-4E14-9C99-1BC8B0552C60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24FEF0C1-365A-41FA-9705-D72A59984AD0}" type="pres">
      <dgm:prSet presAssocID="{E0663FD5-8490-4E14-9C99-1BC8B0552C60}" presName="childNode" presStyleLbl="revTx" presStyleIdx="0" presStyleCnt="0">
        <dgm:presLayoutVars>
          <dgm:bulletEnabled val="1"/>
        </dgm:presLayoutVars>
      </dgm:prSet>
      <dgm:spPr/>
    </dgm:pt>
    <dgm:pt modelId="{37AA4802-B6FB-435E-B2CD-3EC955C899EF}" type="pres">
      <dgm:prSet presAssocID="{E0825845-300D-4CC9-9AA8-F4359B5D411A}" presName="Name25" presStyleLbl="parChTrans1D1" presStyleIdx="3" presStyleCnt="4"/>
      <dgm:spPr/>
    </dgm:pt>
    <dgm:pt modelId="{BBA3335E-2371-47E1-A8BE-E219D935FE5F}" type="pres">
      <dgm:prSet presAssocID="{667F04F1-E6C1-4279-9E6A-00DC7DB8FB15}" presName="node" presStyleCnt="0"/>
      <dgm:spPr/>
    </dgm:pt>
    <dgm:pt modelId="{59123E7B-4E92-455C-B3C5-4FFCA7FD257D}" type="pres">
      <dgm:prSet presAssocID="{667F04F1-E6C1-4279-9E6A-00DC7DB8FB15}" presName="parentNode" presStyleLbl="node1" presStyleIdx="4" presStyleCnt="5" custScaleX="111391">
        <dgm:presLayoutVars>
          <dgm:chMax val="1"/>
          <dgm:bulletEnabled val="1"/>
        </dgm:presLayoutVars>
      </dgm:prSet>
      <dgm:spPr/>
    </dgm:pt>
    <dgm:pt modelId="{B1927455-09E7-4983-B098-DFD3079BF0A8}" type="pres">
      <dgm:prSet presAssocID="{667F04F1-E6C1-4279-9E6A-00DC7DB8FB15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EA29F21B-0247-4BCA-980E-B8D388E9DAAA}" type="presOf" srcId="{143BB832-8E0A-4644-863E-936C515FDDD6}" destId="{525F68EC-8C97-4E32-B9D7-89B06F5AD059}" srcOrd="0" destOrd="0" presId="urn:microsoft.com/office/officeart/2005/8/layout/radial2"/>
    <dgm:cxn modelId="{0B81E629-C3DD-46C8-B518-194CBFE8386F}" type="presOf" srcId="{E0663FD5-8490-4E14-9C99-1BC8B0552C60}" destId="{EC9F3330-DA1B-4A2E-B56A-0DA940028F27}" srcOrd="0" destOrd="0" presId="urn:microsoft.com/office/officeart/2005/8/layout/radial2"/>
    <dgm:cxn modelId="{CC7F8E45-9EF7-4058-817C-132619632F65}" type="presOf" srcId="{85ACB0A6-A25A-416A-956F-24D0B0CAC61E}" destId="{7B7115D0-8699-419E-8DE8-EA5207EBA38F}" srcOrd="0" destOrd="0" presId="urn:microsoft.com/office/officeart/2005/8/layout/radial2"/>
    <dgm:cxn modelId="{BF999545-3270-4A62-BDE3-7CB267665620}" type="presOf" srcId="{E0825845-300D-4CC9-9AA8-F4359B5D411A}" destId="{37AA4802-B6FB-435E-B2CD-3EC955C899EF}" srcOrd="0" destOrd="0" presId="urn:microsoft.com/office/officeart/2005/8/layout/radial2"/>
    <dgm:cxn modelId="{77A5BF6C-A06D-4C57-A9D7-8D488FC2F221}" type="presOf" srcId="{667F04F1-E6C1-4279-9E6A-00DC7DB8FB15}" destId="{59123E7B-4E92-455C-B3C5-4FFCA7FD257D}" srcOrd="0" destOrd="0" presId="urn:microsoft.com/office/officeart/2005/8/layout/radial2"/>
    <dgm:cxn modelId="{58C9DB73-0C80-4F06-BC29-A725BFA44A45}" srcId="{B75011C8-E423-4A65-83C2-A375E1006076}" destId="{85ACB0A6-A25A-416A-956F-24D0B0CAC61E}" srcOrd="0" destOrd="0" parTransId="{143BB832-8E0A-4644-863E-936C515FDDD6}" sibTransId="{A5862DFF-4E71-4B75-B2CA-9D399349584E}"/>
    <dgm:cxn modelId="{792AA077-DE9D-4802-AE48-EB6E2F9DD248}" srcId="{B75011C8-E423-4A65-83C2-A375E1006076}" destId="{E0663FD5-8490-4E14-9C99-1BC8B0552C60}" srcOrd="2" destOrd="0" parTransId="{7EC20046-198C-44A9-959A-4FA145093109}" sibTransId="{C666CDD9-9C7E-4E8F-AEF1-10B4822881E2}"/>
    <dgm:cxn modelId="{A39D388B-102E-45DC-9DA4-B13D2F58EB2D}" srcId="{B75011C8-E423-4A65-83C2-A375E1006076}" destId="{667F04F1-E6C1-4279-9E6A-00DC7DB8FB15}" srcOrd="3" destOrd="0" parTransId="{E0825845-300D-4CC9-9AA8-F4359B5D411A}" sibTransId="{15F4AAC4-5091-4614-ACAB-2FD4DCD150ED}"/>
    <dgm:cxn modelId="{CB4BE5B7-399E-4E7E-ADF7-2EE7BE798390}" type="presOf" srcId="{7EC20046-198C-44A9-959A-4FA145093109}" destId="{F03C456C-BDB1-4F95-9B29-D027D1B95BF0}" srcOrd="0" destOrd="0" presId="urn:microsoft.com/office/officeart/2005/8/layout/radial2"/>
    <dgm:cxn modelId="{467990BA-3BF4-4648-9E3B-BBA35F2BEC2B}" srcId="{B75011C8-E423-4A65-83C2-A375E1006076}" destId="{E5E4AB82-8EF6-43B8-A3BF-EE098BB4929F}" srcOrd="1" destOrd="0" parTransId="{39AA2BF8-6E57-4306-BD88-53C8DA7537E8}" sibTransId="{B8CB9F22-B0F8-48F4-9339-94788B8D58BA}"/>
    <dgm:cxn modelId="{B717E7C2-E72C-4393-B381-DAAF46B96195}" type="presOf" srcId="{E5E4AB82-8EF6-43B8-A3BF-EE098BB4929F}" destId="{23BC2421-4AE3-45F0-BB04-135C80704312}" srcOrd="0" destOrd="0" presId="urn:microsoft.com/office/officeart/2005/8/layout/radial2"/>
    <dgm:cxn modelId="{696257D0-DE88-4F71-9F11-60BB453AD359}" type="presOf" srcId="{B75011C8-E423-4A65-83C2-A375E1006076}" destId="{077B6278-FD38-430C-AF6C-D7466E5735CA}" srcOrd="0" destOrd="0" presId="urn:microsoft.com/office/officeart/2005/8/layout/radial2"/>
    <dgm:cxn modelId="{4D0FFEF8-84E3-47B2-8FE1-C3F917365E6F}" type="presOf" srcId="{39AA2BF8-6E57-4306-BD88-53C8DA7537E8}" destId="{B3011F99-DE98-4CD7-97E4-79A127791E97}" srcOrd="0" destOrd="0" presId="urn:microsoft.com/office/officeart/2005/8/layout/radial2"/>
    <dgm:cxn modelId="{1D0193C8-4F72-440A-827E-7485187F63A0}" type="presParOf" srcId="{077B6278-FD38-430C-AF6C-D7466E5735CA}" destId="{C89063A5-D158-4A5C-9910-D1749148B362}" srcOrd="0" destOrd="0" presId="urn:microsoft.com/office/officeart/2005/8/layout/radial2"/>
    <dgm:cxn modelId="{CDD2C931-E9F2-49EC-A8EC-7B8C27556D69}" type="presParOf" srcId="{C89063A5-D158-4A5C-9910-D1749148B362}" destId="{57090E4A-44EB-4D10-AC7B-D7B7066111B7}" srcOrd="0" destOrd="0" presId="urn:microsoft.com/office/officeart/2005/8/layout/radial2"/>
    <dgm:cxn modelId="{95FD58E9-3453-470E-9276-CE73CB8E2D62}" type="presParOf" srcId="{57090E4A-44EB-4D10-AC7B-D7B7066111B7}" destId="{2FE3CDEF-BBC3-4EA9-A7F9-C149E53BBEE1}" srcOrd="0" destOrd="0" presId="urn:microsoft.com/office/officeart/2005/8/layout/radial2"/>
    <dgm:cxn modelId="{06215ACB-0B47-447D-9DF1-02D966409922}" type="presParOf" srcId="{57090E4A-44EB-4D10-AC7B-D7B7066111B7}" destId="{BD474E45-8AC0-42DA-9235-8525526AB3DB}" srcOrd="1" destOrd="0" presId="urn:microsoft.com/office/officeart/2005/8/layout/radial2"/>
    <dgm:cxn modelId="{294E8E5A-1CB8-4911-9F76-3A6071BD6E03}" type="presParOf" srcId="{C89063A5-D158-4A5C-9910-D1749148B362}" destId="{525F68EC-8C97-4E32-B9D7-89B06F5AD059}" srcOrd="1" destOrd="0" presId="urn:microsoft.com/office/officeart/2005/8/layout/radial2"/>
    <dgm:cxn modelId="{0D8CE093-C2CE-40C4-AAD1-6C19F6A903B3}" type="presParOf" srcId="{C89063A5-D158-4A5C-9910-D1749148B362}" destId="{6A6EE2C4-88AE-4F94-A545-CA6B0AFFE8D5}" srcOrd="2" destOrd="0" presId="urn:microsoft.com/office/officeart/2005/8/layout/radial2"/>
    <dgm:cxn modelId="{995C34AA-9CFE-4043-A2D4-155503C256E9}" type="presParOf" srcId="{6A6EE2C4-88AE-4F94-A545-CA6B0AFFE8D5}" destId="{7B7115D0-8699-419E-8DE8-EA5207EBA38F}" srcOrd="0" destOrd="0" presId="urn:microsoft.com/office/officeart/2005/8/layout/radial2"/>
    <dgm:cxn modelId="{AE866FF8-6A3C-4A03-B811-112F5D0DC308}" type="presParOf" srcId="{6A6EE2C4-88AE-4F94-A545-CA6B0AFFE8D5}" destId="{166B2CE7-38AA-4A30-9735-7D24376AAB00}" srcOrd="1" destOrd="0" presId="urn:microsoft.com/office/officeart/2005/8/layout/radial2"/>
    <dgm:cxn modelId="{FACEACD7-2BB4-4341-88CE-EBC71A46BE58}" type="presParOf" srcId="{C89063A5-D158-4A5C-9910-D1749148B362}" destId="{B3011F99-DE98-4CD7-97E4-79A127791E97}" srcOrd="3" destOrd="0" presId="urn:microsoft.com/office/officeart/2005/8/layout/radial2"/>
    <dgm:cxn modelId="{1A04E55E-F2AC-4BAF-9474-B9B0E435ECBC}" type="presParOf" srcId="{C89063A5-D158-4A5C-9910-D1749148B362}" destId="{25A3E823-C2F4-4408-A717-7844149BF8F2}" srcOrd="4" destOrd="0" presId="urn:microsoft.com/office/officeart/2005/8/layout/radial2"/>
    <dgm:cxn modelId="{1AB8F986-E793-4C56-906A-CE170B0EF210}" type="presParOf" srcId="{25A3E823-C2F4-4408-A717-7844149BF8F2}" destId="{23BC2421-4AE3-45F0-BB04-135C80704312}" srcOrd="0" destOrd="0" presId="urn:microsoft.com/office/officeart/2005/8/layout/radial2"/>
    <dgm:cxn modelId="{46BE8C91-D050-4DD4-8513-F3FF14822EEF}" type="presParOf" srcId="{25A3E823-C2F4-4408-A717-7844149BF8F2}" destId="{6020EB69-14DB-43FE-97B5-002405EF5B53}" srcOrd="1" destOrd="0" presId="urn:microsoft.com/office/officeart/2005/8/layout/radial2"/>
    <dgm:cxn modelId="{D2A7F65B-1D93-4230-AD9F-0F4D7E8A3247}" type="presParOf" srcId="{C89063A5-D158-4A5C-9910-D1749148B362}" destId="{F03C456C-BDB1-4F95-9B29-D027D1B95BF0}" srcOrd="5" destOrd="0" presId="urn:microsoft.com/office/officeart/2005/8/layout/radial2"/>
    <dgm:cxn modelId="{26764867-D3E5-4004-8AAF-B145DFD4DB2D}" type="presParOf" srcId="{C89063A5-D158-4A5C-9910-D1749148B362}" destId="{45142899-2224-4310-A4C0-8F3F7A550A3F}" srcOrd="6" destOrd="0" presId="urn:microsoft.com/office/officeart/2005/8/layout/radial2"/>
    <dgm:cxn modelId="{F8731F5E-8EAE-47E4-8F9E-1F5E3A82C7EF}" type="presParOf" srcId="{45142899-2224-4310-A4C0-8F3F7A550A3F}" destId="{EC9F3330-DA1B-4A2E-B56A-0DA940028F27}" srcOrd="0" destOrd="0" presId="urn:microsoft.com/office/officeart/2005/8/layout/radial2"/>
    <dgm:cxn modelId="{3E452ABA-E5A1-4C8F-B7A2-F9E2C8AA6EFF}" type="presParOf" srcId="{45142899-2224-4310-A4C0-8F3F7A550A3F}" destId="{24FEF0C1-365A-41FA-9705-D72A59984AD0}" srcOrd="1" destOrd="0" presId="urn:microsoft.com/office/officeart/2005/8/layout/radial2"/>
    <dgm:cxn modelId="{C2B7C010-862A-4D72-B47D-D3EE9550C294}" type="presParOf" srcId="{C89063A5-D158-4A5C-9910-D1749148B362}" destId="{37AA4802-B6FB-435E-B2CD-3EC955C899EF}" srcOrd="7" destOrd="0" presId="urn:microsoft.com/office/officeart/2005/8/layout/radial2"/>
    <dgm:cxn modelId="{54DBBA68-8373-445A-8673-63A63D4FEC62}" type="presParOf" srcId="{C89063A5-D158-4A5C-9910-D1749148B362}" destId="{BBA3335E-2371-47E1-A8BE-E219D935FE5F}" srcOrd="8" destOrd="0" presId="urn:microsoft.com/office/officeart/2005/8/layout/radial2"/>
    <dgm:cxn modelId="{F845DF60-4203-47D2-AD5E-E9666D361AE8}" type="presParOf" srcId="{BBA3335E-2371-47E1-A8BE-E219D935FE5F}" destId="{59123E7B-4E92-455C-B3C5-4FFCA7FD257D}" srcOrd="0" destOrd="0" presId="urn:microsoft.com/office/officeart/2005/8/layout/radial2"/>
    <dgm:cxn modelId="{F9507E39-1CE3-45BB-9A59-9CAC0F43A538}" type="presParOf" srcId="{BBA3335E-2371-47E1-A8BE-E219D935FE5F}" destId="{B1927455-09E7-4983-B098-DFD3079BF0A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A4802-B6FB-435E-B2CD-3EC955C899EF}">
      <dsp:nvSpPr>
        <dsp:cNvPr id="0" name=""/>
        <dsp:cNvSpPr/>
      </dsp:nvSpPr>
      <dsp:spPr>
        <a:xfrm rot="3695126">
          <a:off x="824725" y="2846400"/>
          <a:ext cx="748384" cy="65830"/>
        </a:xfrm>
        <a:custGeom>
          <a:avLst/>
          <a:gdLst/>
          <a:ahLst/>
          <a:cxnLst/>
          <a:rect l="0" t="0" r="0" b="0"/>
          <a:pathLst>
            <a:path>
              <a:moveTo>
                <a:pt x="0" y="32915"/>
              </a:moveTo>
              <a:lnTo>
                <a:pt x="748384" y="329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C456C-BDB1-4F95-9B29-D027D1B95BF0}">
      <dsp:nvSpPr>
        <dsp:cNvPr id="0" name=""/>
        <dsp:cNvSpPr/>
      </dsp:nvSpPr>
      <dsp:spPr>
        <a:xfrm rot="1308066">
          <a:off x="1238999" y="2308666"/>
          <a:ext cx="550927" cy="65830"/>
        </a:xfrm>
        <a:custGeom>
          <a:avLst/>
          <a:gdLst/>
          <a:ahLst/>
          <a:cxnLst/>
          <a:rect l="0" t="0" r="0" b="0"/>
          <a:pathLst>
            <a:path>
              <a:moveTo>
                <a:pt x="0" y="32915"/>
              </a:moveTo>
              <a:lnTo>
                <a:pt x="550927" y="329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011F99-DE98-4CD7-97E4-79A127791E97}">
      <dsp:nvSpPr>
        <dsp:cNvPr id="0" name=""/>
        <dsp:cNvSpPr/>
      </dsp:nvSpPr>
      <dsp:spPr>
        <a:xfrm rot="20291934">
          <a:off x="1238999" y="1689503"/>
          <a:ext cx="550927" cy="65830"/>
        </a:xfrm>
        <a:custGeom>
          <a:avLst/>
          <a:gdLst/>
          <a:ahLst/>
          <a:cxnLst/>
          <a:rect l="0" t="0" r="0" b="0"/>
          <a:pathLst>
            <a:path>
              <a:moveTo>
                <a:pt x="0" y="32915"/>
              </a:moveTo>
              <a:lnTo>
                <a:pt x="550927" y="329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F68EC-8C97-4E32-B9D7-89B06F5AD059}">
      <dsp:nvSpPr>
        <dsp:cNvPr id="0" name=""/>
        <dsp:cNvSpPr/>
      </dsp:nvSpPr>
      <dsp:spPr>
        <a:xfrm rot="17926146">
          <a:off x="827246" y="1146673"/>
          <a:ext cx="762539" cy="65830"/>
        </a:xfrm>
        <a:custGeom>
          <a:avLst/>
          <a:gdLst/>
          <a:ahLst/>
          <a:cxnLst/>
          <a:rect l="0" t="0" r="0" b="0"/>
          <a:pathLst>
            <a:path>
              <a:moveTo>
                <a:pt x="0" y="32915"/>
              </a:moveTo>
              <a:lnTo>
                <a:pt x="762539" y="329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474E45-8AC0-42DA-9235-8525526AB3DB}">
      <dsp:nvSpPr>
        <dsp:cNvPr id="0" name=""/>
        <dsp:cNvSpPr/>
      </dsp:nvSpPr>
      <dsp:spPr>
        <a:xfrm>
          <a:off x="0" y="1276726"/>
          <a:ext cx="1480580" cy="14805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115D0-8699-419E-8DE8-EA5207EBA38F}">
      <dsp:nvSpPr>
        <dsp:cNvPr id="0" name=""/>
        <dsp:cNvSpPr/>
      </dsp:nvSpPr>
      <dsp:spPr>
        <a:xfrm>
          <a:off x="1161612" y="11857"/>
          <a:ext cx="888348" cy="888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‘while’ loops</a:t>
          </a:r>
        </a:p>
      </dsp:txBody>
      <dsp:txXfrm>
        <a:off x="1291708" y="141953"/>
        <a:ext cx="628156" cy="628156"/>
      </dsp:txXfrm>
    </dsp:sp>
    <dsp:sp modelId="{23BC2421-4AE3-45F0-BB04-135C80704312}">
      <dsp:nvSpPr>
        <dsp:cNvPr id="0" name=""/>
        <dsp:cNvSpPr/>
      </dsp:nvSpPr>
      <dsp:spPr>
        <a:xfrm>
          <a:off x="1738457" y="1010981"/>
          <a:ext cx="888348" cy="888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‘for’ loops</a:t>
          </a:r>
        </a:p>
      </dsp:txBody>
      <dsp:txXfrm>
        <a:off x="1868553" y="1141077"/>
        <a:ext cx="628156" cy="628156"/>
      </dsp:txXfrm>
    </dsp:sp>
    <dsp:sp modelId="{EC9F3330-DA1B-4A2E-B56A-0DA940028F27}">
      <dsp:nvSpPr>
        <dsp:cNvPr id="0" name=""/>
        <dsp:cNvSpPr/>
      </dsp:nvSpPr>
      <dsp:spPr>
        <a:xfrm>
          <a:off x="1738457" y="2164670"/>
          <a:ext cx="888348" cy="888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Nested loops</a:t>
          </a:r>
        </a:p>
      </dsp:txBody>
      <dsp:txXfrm>
        <a:off x="1868553" y="2294766"/>
        <a:ext cx="628156" cy="628156"/>
      </dsp:txXfrm>
    </dsp:sp>
    <dsp:sp modelId="{59123E7B-4E92-455C-B3C5-4FFCA7FD257D}">
      <dsp:nvSpPr>
        <dsp:cNvPr id="0" name=""/>
        <dsp:cNvSpPr/>
      </dsp:nvSpPr>
      <dsp:spPr>
        <a:xfrm>
          <a:off x="1098367" y="3163793"/>
          <a:ext cx="989540" cy="888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Loop control</a:t>
          </a:r>
        </a:p>
      </dsp:txBody>
      <dsp:txXfrm>
        <a:off x="1243282" y="3293889"/>
        <a:ext cx="699710" cy="628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3684C-F081-544B-8C90-A5795DCABDF2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DD33-2A06-9443-920E-9A8794B892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8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56E2D8-B0F2-4654-9865-CC7CB181A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769" y="1126856"/>
            <a:ext cx="7456251" cy="551722"/>
          </a:xfrm>
        </p:spPr>
        <p:txBody>
          <a:bodyPr/>
          <a:lstStyle>
            <a:lvl1pPr algn="ctr">
              <a:defRPr sz="2800" b="1" i="1">
                <a:solidFill>
                  <a:srgbClr val="0C234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C9A66B2-3159-4DA3-87AF-49F48742A7E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53116" y="3307603"/>
            <a:ext cx="4941381" cy="430009"/>
          </a:xfrm>
        </p:spPr>
        <p:txBody>
          <a:bodyPr/>
          <a:lstStyle>
            <a:lvl1pPr marL="0" indent="0" algn="ctr">
              <a:buFontTx/>
              <a:buNone/>
              <a:defRPr cap="all" baseline="0">
                <a:solidFill>
                  <a:srgbClr val="0C234B"/>
                </a:solidFill>
              </a:defRPr>
            </a:lvl1pPr>
            <a:lvl2pPr>
              <a:defRPr>
                <a:solidFill>
                  <a:srgbClr val="0C234B"/>
                </a:solidFill>
              </a:defRPr>
            </a:lvl2pPr>
            <a:lvl3pPr>
              <a:defRPr>
                <a:solidFill>
                  <a:srgbClr val="0C234B"/>
                </a:solidFill>
              </a:defRPr>
            </a:lvl3pPr>
            <a:lvl4pPr>
              <a:defRPr>
                <a:solidFill>
                  <a:srgbClr val="0C234B"/>
                </a:solidFill>
              </a:defRPr>
            </a:lvl4pPr>
            <a:lvl5pPr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INSTRUCTOR NAME</a:t>
            </a:r>
          </a:p>
        </p:txBody>
      </p:sp>
      <p:pic>
        <p:nvPicPr>
          <p:cNvPr id="20" name="Picture 19" descr="Software Engineering at UA College of Engineering">
            <a:extLst>
              <a:ext uri="{FF2B5EF4-FFF2-40B4-BE49-F238E27FC236}">
                <a16:creationId xmlns:a16="http://schemas.microsoft.com/office/drawing/2014/main" id="{3D9A07D2-D5F9-43E5-80AE-CB0D627EFF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99345" y="84119"/>
            <a:ext cx="3345309" cy="917974"/>
          </a:xfrm>
          <a:prstGeom prst="rect">
            <a:avLst/>
          </a:prstGeom>
        </p:spPr>
      </p:pic>
      <p:pic>
        <p:nvPicPr>
          <p:cNvPr id="21" name="Picture 20" descr="The University of Arizona">
            <a:extLst>
              <a:ext uri="{FF2B5EF4-FFF2-40B4-BE49-F238E27FC236}">
                <a16:creationId xmlns:a16="http://schemas.microsoft.com/office/drawing/2014/main" id="{07FF5982-BE0A-4A61-819E-3CE5DA525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6264" y="4039984"/>
            <a:ext cx="718393" cy="673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A034A-4D1D-4596-986F-30BAC69E7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4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Descrip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7A7E4853-92BF-8943-98F7-E8F30CF4C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2659" y="513232"/>
            <a:ext cx="14288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D8E40B-5CDD-482B-A8A2-E3EE5E2AA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8323" y="1000953"/>
            <a:ext cx="3523099" cy="829858"/>
          </a:xfrm>
        </p:spPr>
        <p:txBody>
          <a:bodyPr anchor="t"/>
          <a:lstStyle>
            <a:lvl1pPr>
              <a:defRPr sz="2800" b="1">
                <a:solidFill>
                  <a:srgbClr val="0C234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C53A6308-0DEF-4FBB-9772-50D65F15DC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2215" y="512762"/>
            <a:ext cx="3785616" cy="4096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F85D7B9-C4E0-4662-8DFA-9A07F0D749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8324" y="1984127"/>
            <a:ext cx="3523100" cy="13285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DFAA4-C6ED-4EA7-BAE0-FF091FDD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0D47C1-8BC7-4B83-9853-7819B4AC3427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7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Descripti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9DADA874-09C4-40DA-921E-911AD02E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7A7E4853-92BF-8943-98F7-E8F30CF4C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2659" y="513232"/>
            <a:ext cx="14288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AB0520"/>
            </a:solidFill>
          </a:ln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D8E40B-5CDD-482B-A8A2-E3EE5E2AA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8323" y="1000953"/>
            <a:ext cx="3523099" cy="829858"/>
          </a:xfrm>
        </p:spPr>
        <p:txBody>
          <a:bodyPr anchor="t"/>
          <a:lstStyle>
            <a:lvl1pPr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C53A6308-0DEF-4FBB-9772-50D65F15DC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2215" y="512762"/>
            <a:ext cx="3785616" cy="4096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F85D7B9-C4E0-4662-8DFA-9A07F0D749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8324" y="1984127"/>
            <a:ext cx="3523100" cy="13285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5143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38B92-4D2A-4D8D-8117-7E0626A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0951A1-6C41-4E6A-886D-1CC98BB84AAF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817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deas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E305CF2-3738-8E46-A4CD-EFB5936BA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32242-6D23-104C-983C-E3A1DF429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430263" y="2447925"/>
            <a:ext cx="2307398" cy="24765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C4679-B76D-446E-9CCB-9DAC4D9D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94" y="1217646"/>
            <a:ext cx="3146898" cy="2307398"/>
          </a:xfrm>
        </p:spPr>
        <p:txBody>
          <a:bodyPr/>
          <a:lstStyle>
            <a:lvl1pPr>
              <a:defRPr sz="28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BDFA61D4-D8FF-4298-93DD-16FDEE7F7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8928" y="523368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A7152A-57B2-4642-8BD7-3236D551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8928" y="968375"/>
            <a:ext cx="3390878" cy="1146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7BD57DE-C61D-4720-98A7-5B813CE737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8928" y="2363479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699377F-85F4-4F4B-A746-2127DC7F90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38928" y="2808486"/>
            <a:ext cx="3390878" cy="1146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14529-B7A5-4199-894F-E232595AC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13B0AE-8459-448A-BA1A-E0034A834D9D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05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dea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E305CF2-3738-8E46-A4CD-EFB5936BA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308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32242-6D23-104C-983C-E3A1DF429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430263" y="2447925"/>
            <a:ext cx="2307398" cy="24765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C4679-B76D-446E-9CCB-9DAC4D9D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94" y="1217646"/>
            <a:ext cx="3146898" cy="2307398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BDFA61D4-D8FF-4298-93DD-16FDEE7F7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8928" y="523368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A7152A-57B2-4642-8BD7-3236D551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8928" y="968375"/>
            <a:ext cx="3390878" cy="1146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7BD57DE-C61D-4720-98A7-5B813CE737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8928" y="2363479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699377F-85F4-4F4B-A746-2127DC7F90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38928" y="2808486"/>
            <a:ext cx="3390878" cy="1146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614973-BDC0-4CB9-BB0C-2E61745AD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D8BF6-356C-4B03-89B8-AE16157C1128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4987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Concep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7E98F78-1EE8-9C46-B346-E33EA2A7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7F30830-0281-CB4A-8A0B-32C54DACC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07653" y="3494725"/>
            <a:ext cx="4937760" cy="14288"/>
          </a:xfrm>
          <a:custGeom>
            <a:avLst/>
            <a:gdLst/>
            <a:ahLst/>
            <a:cxnLst/>
            <a:rect l="l" t="t" r="r" b="b"/>
            <a:pathLst>
              <a:path w="7200900" h="28575">
                <a:moveTo>
                  <a:pt x="7200899" y="28574"/>
                </a:moveTo>
                <a:lnTo>
                  <a:pt x="0" y="28574"/>
                </a:lnTo>
                <a:lnTo>
                  <a:pt x="0" y="0"/>
                </a:lnTo>
                <a:lnTo>
                  <a:pt x="7200899" y="0"/>
                </a:lnTo>
                <a:lnTo>
                  <a:pt x="7200899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ECD14E-A5AB-49DD-9065-1CBBD51F21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98" y="514350"/>
            <a:ext cx="2276475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F49E2-EB74-4301-8271-7116682C8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7652" y="1052276"/>
            <a:ext cx="4950547" cy="233295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 dirty="0"/>
              <a:t>“Add a quote or a big concept that you want to highlight in your lecture”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B7504E-76BE-4248-B6B6-AE7661B7F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8375" y="3686175"/>
            <a:ext cx="3067050" cy="247650"/>
          </a:xfrm>
        </p:spPr>
        <p:txBody>
          <a:bodyPr/>
          <a:lstStyle>
            <a:lvl1pPr>
              <a:defRPr cap="all" baseline="0"/>
            </a:lvl1pPr>
          </a:lstStyle>
          <a:p>
            <a:pPr lvl="0"/>
            <a:r>
              <a:rPr lang="en-US" dirty="0"/>
              <a:t>Add a Reference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946E3-4CC6-4B76-A658-02E32156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863CB-DBB0-4230-A508-083F34E66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99654" y="4279392"/>
            <a:ext cx="917089" cy="704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28805B-E224-4B42-8631-AD7BE5E6D306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8323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Concep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8">
            <a:extLst>
              <a:ext uri="{FF2B5EF4-FFF2-40B4-BE49-F238E27FC236}">
                <a16:creationId xmlns:a16="http://schemas.microsoft.com/office/drawing/2014/main" id="{67F30830-0281-CB4A-8A0B-32C54DACC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07653" y="3494725"/>
            <a:ext cx="4937760" cy="14288"/>
          </a:xfrm>
          <a:custGeom>
            <a:avLst/>
            <a:gdLst/>
            <a:ahLst/>
            <a:cxnLst/>
            <a:rect l="l" t="t" r="r" b="b"/>
            <a:pathLst>
              <a:path w="7200900" h="28575">
                <a:moveTo>
                  <a:pt x="7200899" y="28574"/>
                </a:moveTo>
                <a:lnTo>
                  <a:pt x="0" y="28574"/>
                </a:lnTo>
                <a:lnTo>
                  <a:pt x="0" y="0"/>
                </a:lnTo>
                <a:lnTo>
                  <a:pt x="7200899" y="0"/>
                </a:lnTo>
                <a:lnTo>
                  <a:pt x="7200899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98C39FCF-BDF0-40FD-9D89-15E74753F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98" y="514350"/>
            <a:ext cx="2276475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F49E2-EB74-4301-8271-7116682C8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7652" y="1052276"/>
            <a:ext cx="4950547" cy="233295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 dirty="0"/>
              <a:t>“Add a quote or a big concept that you want to highlight in your lecture”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B7504E-76BE-4248-B6B6-AE7661B7F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8375" y="3686175"/>
            <a:ext cx="3067050" cy="247650"/>
          </a:xfrm>
        </p:spPr>
        <p:txBody>
          <a:bodyPr/>
          <a:lstStyle>
            <a:lvl1pPr>
              <a:defRPr cap="all" baseline="0"/>
            </a:lvl1pPr>
          </a:lstStyle>
          <a:p>
            <a:pPr lvl="0"/>
            <a:r>
              <a:rPr lang="en-US" dirty="0"/>
              <a:t>Add a Reference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22581-D4BA-462D-B7A6-566E26CF1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938A1E-6CF6-4886-A9E5-4C444A88CE16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2088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4FFD09F-8BBB-4F4A-A03E-0EEFA8DA3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52E66EB2-263D-BA4C-964B-DCF423D7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63263" y="416463"/>
            <a:ext cx="22860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0" y="0"/>
                </a:moveTo>
                <a:lnTo>
                  <a:pt x="28574" y="0"/>
                </a:lnTo>
                <a:lnTo>
                  <a:pt x="28574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39BDA-28DD-4208-87C4-93386440B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95376"/>
            <a:ext cx="3793301" cy="1103313"/>
          </a:xfrm>
        </p:spPr>
        <p:txBody>
          <a:bodyPr/>
          <a:lstStyle>
            <a:lvl1pPr>
              <a:defRPr sz="28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6912D05-B42B-4961-BFC4-A2F86CEB38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376" y="1525218"/>
            <a:ext cx="3167063" cy="349250"/>
          </a:xfrm>
        </p:spPr>
        <p:txBody>
          <a:bodyPr/>
          <a:lstStyle>
            <a:lvl1pPr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30B01C-88F2-4FAD-859B-E87AFDD3B6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376" y="1996430"/>
            <a:ext cx="3794125" cy="262704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Fist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E2594A5-268C-408E-8012-C424DECDEE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3501" y="342794"/>
            <a:ext cx="3081528" cy="2057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F8651DD7-63E6-4903-BD12-0592E672FD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00647" y="2506694"/>
            <a:ext cx="3081528" cy="2057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2B0326-EFC3-4F10-B836-18ED819D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A4E7CA-BA68-4FCC-9665-69F551E8C553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9760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9">
            <a:extLst>
              <a:ext uri="{FF2B5EF4-FFF2-40B4-BE49-F238E27FC236}">
                <a16:creationId xmlns:a16="http://schemas.microsoft.com/office/drawing/2014/main" id="{52E66EB2-263D-BA4C-964B-DCF423D7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63263" y="416463"/>
            <a:ext cx="22860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0" y="0"/>
                </a:moveTo>
                <a:lnTo>
                  <a:pt x="28574" y="0"/>
                </a:lnTo>
                <a:lnTo>
                  <a:pt x="28574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39BDA-28DD-4208-87C4-93386440B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95376"/>
            <a:ext cx="3793301" cy="1103313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6912D05-B42B-4961-BFC4-A2F86CEB38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376" y="1525218"/>
            <a:ext cx="3167063" cy="349250"/>
          </a:xfrm>
        </p:spPr>
        <p:txBody>
          <a:bodyPr/>
          <a:lstStyle>
            <a:lvl1pPr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30B01C-88F2-4FAD-859B-E87AFDD3B6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376" y="1996430"/>
            <a:ext cx="3794125" cy="262704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0C234B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Fist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E2594A5-268C-408E-8012-C424DECDEE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3501" y="342794"/>
            <a:ext cx="3081528" cy="2057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F8651DD7-63E6-4903-BD12-0592E672FD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00647" y="2506694"/>
            <a:ext cx="3081528" cy="2057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A87F3C-1845-4294-85C8-02F3C0D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277C25-3B7D-40FE-AE71-C22CA10385F6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9053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4FFD09F-8BBB-4F4A-A03E-0EEFA8DA3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6C86A-7EF8-4995-B791-F52BAC49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94E458-004D-40AB-9FEC-0F877818BF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8742" y="233723"/>
            <a:ext cx="1816765" cy="4858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4124E1-CD9A-4193-90CB-84D887DD908F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6CA161-D352-4F0F-911E-1773C6600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561" y="272355"/>
            <a:ext cx="6663688" cy="473936"/>
          </a:xfrm>
        </p:spPr>
        <p:txBody>
          <a:bodyPr/>
          <a:lstStyle>
            <a:lvl1pPr>
              <a:defRPr sz="28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42064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C6AE3-FB74-487A-A448-DF9FBEF8E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5169CB-6D49-4D00-A9BC-847C02F5D56D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468C18-4F5D-4F75-BCB0-00D0E9C15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561" y="272355"/>
            <a:ext cx="6663688" cy="473936"/>
          </a:xfrm>
        </p:spPr>
        <p:txBody>
          <a:bodyPr/>
          <a:lstStyle>
            <a:lvl1pPr>
              <a:defRPr sz="28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2455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">
            <a:extLst>
              <a:ext uri="{FF2B5EF4-FFF2-40B4-BE49-F238E27FC236}">
                <a16:creationId xmlns:a16="http://schemas.microsoft.com/office/drawing/2014/main" id="{B7C7D8D2-C446-5A4B-99DC-B14F0DCA9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241" y="0"/>
            <a:ext cx="9144000" cy="399806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685FBF-2BCE-B549-BA09-F031EF8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436702" y="4411586"/>
            <a:ext cx="1527309" cy="36909"/>
            <a:chOff x="9759603" y="5883440"/>
            <a:chExt cx="3054617" cy="73818"/>
          </a:xfrm>
        </p:grpSpPr>
        <p:pic>
          <p:nvPicPr>
            <p:cNvPr id="38" name="object 10">
              <a:extLst>
                <a:ext uri="{FF2B5EF4-FFF2-40B4-BE49-F238E27FC236}">
                  <a16:creationId xmlns:a16="http://schemas.microsoft.com/office/drawing/2014/main" id="{77E5EFED-C334-5348-B195-101710A90CE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39" name="object 11">
              <a:extLst>
                <a:ext uri="{FF2B5EF4-FFF2-40B4-BE49-F238E27FC236}">
                  <a16:creationId xmlns:a16="http://schemas.microsoft.com/office/drawing/2014/main" id="{FAB9D9A9-7F38-3B4C-A7E6-008F0C8A345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40" name="object 12">
              <a:extLst>
                <a:ext uri="{FF2B5EF4-FFF2-40B4-BE49-F238E27FC236}">
                  <a16:creationId xmlns:a16="http://schemas.microsoft.com/office/drawing/2014/main" id="{22B42B0D-334F-2F40-B84F-1BD121964A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41" name="object 13">
              <a:extLst>
                <a:ext uri="{FF2B5EF4-FFF2-40B4-BE49-F238E27FC236}">
                  <a16:creationId xmlns:a16="http://schemas.microsoft.com/office/drawing/2014/main" id="{B4A746E3-8FC4-D548-A54A-DECF26A9B56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42" name="object 14">
              <a:extLst>
                <a:ext uri="{FF2B5EF4-FFF2-40B4-BE49-F238E27FC236}">
                  <a16:creationId xmlns:a16="http://schemas.microsoft.com/office/drawing/2014/main" id="{39544134-CBCF-7F49-8BB4-E034D284836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77E4E128-5E53-4E45-9186-7F2CB15E9C0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EA314DE2-F2A2-9C49-A823-AB44F564CA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481C9080-D246-CC4D-AC19-4516830A98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B91AF3CB-3006-CF4D-9B35-B8E73724E6A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47" name="object 19">
              <a:extLst>
                <a:ext uri="{FF2B5EF4-FFF2-40B4-BE49-F238E27FC236}">
                  <a16:creationId xmlns:a16="http://schemas.microsoft.com/office/drawing/2014/main" id="{6D9B3E06-0041-3749-8026-5D04ABB27C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48" name="object 20">
              <a:extLst>
                <a:ext uri="{FF2B5EF4-FFF2-40B4-BE49-F238E27FC236}">
                  <a16:creationId xmlns:a16="http://schemas.microsoft.com/office/drawing/2014/main" id="{FBB1329A-4AAA-B24E-A552-4416DD5481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49" name="object 21">
              <a:extLst>
                <a:ext uri="{FF2B5EF4-FFF2-40B4-BE49-F238E27FC236}">
                  <a16:creationId xmlns:a16="http://schemas.microsoft.com/office/drawing/2014/main" id="{03B8B288-0AD1-2946-A4FD-7C97BC89A2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50" name="object 22">
              <a:extLst>
                <a:ext uri="{FF2B5EF4-FFF2-40B4-BE49-F238E27FC236}">
                  <a16:creationId xmlns:a16="http://schemas.microsoft.com/office/drawing/2014/main" id="{0175A97A-3772-4145-B23A-BB3AB2F4C7B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51" name="object 23">
              <a:extLst>
                <a:ext uri="{FF2B5EF4-FFF2-40B4-BE49-F238E27FC236}">
                  <a16:creationId xmlns:a16="http://schemas.microsoft.com/office/drawing/2014/main" id="{F5D5E73B-4EB9-0F4E-8F34-1560737FF9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52" name="object 24">
              <a:extLst>
                <a:ext uri="{FF2B5EF4-FFF2-40B4-BE49-F238E27FC236}">
                  <a16:creationId xmlns:a16="http://schemas.microsoft.com/office/drawing/2014/main" id="{2D1C41DC-EECA-8B49-97A6-D829EF2580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53" name="object 25">
              <a:extLst>
                <a:ext uri="{FF2B5EF4-FFF2-40B4-BE49-F238E27FC236}">
                  <a16:creationId xmlns:a16="http://schemas.microsoft.com/office/drawing/2014/main" id="{1F96471A-62BC-8B4F-B45C-5EAAFE29819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54" name="object 26">
              <a:extLst>
                <a:ext uri="{FF2B5EF4-FFF2-40B4-BE49-F238E27FC236}">
                  <a16:creationId xmlns:a16="http://schemas.microsoft.com/office/drawing/2014/main" id="{56B466DF-F1E8-5C4D-BA97-A5515A44E4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633A8674-34DA-1749-A604-A3B2A352581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56" name="object 28">
              <a:extLst>
                <a:ext uri="{FF2B5EF4-FFF2-40B4-BE49-F238E27FC236}">
                  <a16:creationId xmlns:a16="http://schemas.microsoft.com/office/drawing/2014/main" id="{32A8830D-76A4-C447-B83F-496D1A6BF3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57" name="object 29">
              <a:extLst>
                <a:ext uri="{FF2B5EF4-FFF2-40B4-BE49-F238E27FC236}">
                  <a16:creationId xmlns:a16="http://schemas.microsoft.com/office/drawing/2014/main" id="{C469B417-342D-9348-AED3-498632843AD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58" name="object 30">
              <a:extLst>
                <a:ext uri="{FF2B5EF4-FFF2-40B4-BE49-F238E27FC236}">
                  <a16:creationId xmlns:a16="http://schemas.microsoft.com/office/drawing/2014/main" id="{EA6C1853-D361-874D-AD9F-02AE3A4D2C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B06616A-1FB1-4375-9C02-1889BA49B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511" y="2671020"/>
            <a:ext cx="7772400" cy="1103313"/>
          </a:xfrm>
        </p:spPr>
        <p:txBody>
          <a:bodyPr/>
          <a:lstStyle>
            <a:lvl1pPr>
              <a:defRPr sz="3600">
                <a:solidFill>
                  <a:srgbClr val="0C234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0DE18A-C456-4DB6-A62C-ECB74329E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6699A7-AC28-44ED-8966-4E525EA306F2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5352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7.png" descr="triangle_page#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867" y="4964919"/>
            <a:ext cx="435864" cy="1805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3" name="Group 483"/>
          <p:cNvGrpSpPr/>
          <p:nvPr/>
        </p:nvGrpSpPr>
        <p:grpSpPr>
          <a:xfrm>
            <a:off x="-1" y="-1"/>
            <a:ext cx="9144001" cy="480062"/>
            <a:chOff x="0" y="0"/>
            <a:chExt cx="9144000" cy="640080"/>
          </a:xfrm>
        </p:grpSpPr>
        <p:grpSp>
          <p:nvGrpSpPr>
            <p:cNvPr id="479" name="Group 479"/>
            <p:cNvGrpSpPr/>
            <p:nvPr/>
          </p:nvGrpSpPr>
          <p:grpSpPr>
            <a:xfrm>
              <a:off x="-1" y="9862"/>
              <a:ext cx="9144001" cy="630000"/>
              <a:chOff x="0" y="0"/>
              <a:chExt cx="9144000" cy="629998"/>
            </a:xfrm>
          </p:grpSpPr>
          <p:sp>
            <p:nvSpPr>
              <p:cNvPr id="477" name="Shape 477"/>
              <p:cNvSpPr/>
              <p:nvPr/>
            </p:nvSpPr>
            <p:spPr>
              <a:xfrm>
                <a:off x="0" y="0"/>
                <a:ext cx="9144000" cy="629999"/>
              </a:xfrm>
              <a:prstGeom prst="rect">
                <a:avLst/>
              </a:prstGeom>
              <a:solidFill>
                <a:srgbClr val="0C23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</a:defRPr>
                </a:pPr>
                <a:endParaRPr sz="1350"/>
              </a:p>
            </p:txBody>
          </p:sp>
          <p:pic>
            <p:nvPicPr>
              <p:cNvPr id="478" name="image8.tif"/>
              <p:cNvPicPr>
                <a:picLocks noChangeAspect="1"/>
              </p:cNvPicPr>
              <p:nvPr/>
            </p:nvPicPr>
            <p:blipFill>
              <a:blip r:embed="rId3"/>
              <a:srcRect l="92" t="20960" r="3103" b="54851"/>
              <a:stretch>
                <a:fillRect/>
              </a:stretch>
            </p:blipFill>
            <p:spPr>
              <a:xfrm>
                <a:off x="-1" y="0"/>
                <a:ext cx="9144001" cy="6299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2" name="Group 482"/>
            <p:cNvGrpSpPr/>
            <p:nvPr/>
          </p:nvGrpSpPr>
          <p:grpSpPr>
            <a:xfrm>
              <a:off x="0" y="-1"/>
              <a:ext cx="9144000" cy="640082"/>
              <a:chOff x="0" y="0"/>
              <a:chExt cx="9144000" cy="640080"/>
            </a:xfrm>
          </p:grpSpPr>
          <p:sp>
            <p:nvSpPr>
              <p:cNvPr id="480" name="Shape 480"/>
              <p:cNvSpPr/>
              <p:nvPr/>
            </p:nvSpPr>
            <p:spPr>
              <a:xfrm>
                <a:off x="0" y="-1"/>
                <a:ext cx="9144000" cy="640082"/>
              </a:xfrm>
              <a:prstGeom prst="rect">
                <a:avLst/>
              </a:prstGeom>
              <a:solidFill>
                <a:srgbClr val="0C234B">
                  <a:alpha val="89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</a:defRPr>
                </a:pPr>
                <a:endParaRPr sz="1350"/>
              </a:p>
            </p:txBody>
          </p:sp>
          <p:pic>
            <p:nvPicPr>
              <p:cNvPr id="481" name="image9.png" descr="unireldata:Shared:_UR_CLIENTS:OUR:2014:OUR140527_DE_BrandArchitecture:MASTER LOGOS:CENG_140611_DE_BrandArchitecture_Folder:UA_CENG_logo lock up:DIGITAL:PNG:Reverse:UA_CENG_RGB_Primary_reverse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497" y="142323"/>
                <a:ext cx="2359182" cy="3768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685292" y="594705"/>
            <a:ext cx="7772401" cy="513803"/>
          </a:xfrm>
          <a:prstGeom prst="rect">
            <a:avLst/>
          </a:prstGeom>
        </p:spPr>
        <p:txBody>
          <a:bodyPr/>
          <a:lstStyle>
            <a:lvl1pPr defTabSz="342900">
              <a:defRPr sz="1500" b="1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Title Text</a:t>
            </a:r>
          </a:p>
        </p:txBody>
      </p:sp>
      <p:sp>
        <p:nvSpPr>
          <p:cNvPr id="485" name="Shape 485"/>
          <p:cNvSpPr>
            <a:spLocks noGrp="1"/>
          </p:cNvSpPr>
          <p:nvPr>
            <p:ph type="body" sz="quarter" idx="1"/>
          </p:nvPr>
        </p:nvSpPr>
        <p:spPr>
          <a:xfrm>
            <a:off x="765444" y="1680601"/>
            <a:ext cx="3599265" cy="2228799"/>
          </a:xfrm>
          <a:prstGeom prst="rect">
            <a:avLst/>
          </a:prstGeom>
        </p:spPr>
        <p:txBody>
          <a:bodyPr/>
          <a:lstStyle>
            <a:lvl1pPr defTabSz="342900">
              <a:spcBef>
                <a:spcPts val="300"/>
              </a:spcBef>
              <a:buClr>
                <a:srgbClr val="AB0520"/>
              </a:buClr>
              <a:buFont typeface="Arial"/>
              <a:defRPr sz="150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610790" indent="-267890" defTabSz="342900">
              <a:spcBef>
                <a:spcPts val="300"/>
              </a:spcBef>
              <a:buClr>
                <a:srgbClr val="AB0520"/>
              </a:buClr>
              <a:buFont typeface="Arial"/>
              <a:buChar char="•"/>
              <a:defRPr sz="150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971550" indent="-285750" defTabSz="342900">
              <a:spcBef>
                <a:spcPts val="300"/>
              </a:spcBef>
              <a:buClr>
                <a:srgbClr val="AB0520"/>
              </a:buClr>
              <a:buFont typeface="Arial"/>
              <a:defRPr sz="150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314450" indent="-285750" defTabSz="342900">
              <a:spcBef>
                <a:spcPts val="300"/>
              </a:spcBef>
              <a:buClr>
                <a:srgbClr val="AB0520"/>
              </a:buClr>
              <a:buFont typeface="Arial"/>
              <a:buChar char="•"/>
              <a:defRPr sz="150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657350" indent="-285750" defTabSz="342900">
              <a:spcBef>
                <a:spcPts val="300"/>
              </a:spcBef>
              <a:buClr>
                <a:srgbClr val="AB0520"/>
              </a:buClr>
              <a:buFont typeface="Arial"/>
              <a:buChar char="•"/>
              <a:defRPr sz="150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xfrm>
            <a:off x="4423179" y="4964042"/>
            <a:ext cx="279883" cy="2077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458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">
            <a:extLst>
              <a:ext uri="{FF2B5EF4-FFF2-40B4-BE49-F238E27FC236}">
                <a16:creationId xmlns:a16="http://schemas.microsoft.com/office/drawing/2014/main" id="{B7C7D8D2-C446-5A4B-99DC-B14F0DCA9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241" y="0"/>
            <a:ext cx="9144000" cy="399806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685FBF-2BCE-B549-BA09-F031EF8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436702" y="4411586"/>
            <a:ext cx="1527309" cy="36909"/>
            <a:chOff x="9759603" y="5883440"/>
            <a:chExt cx="3054617" cy="73818"/>
          </a:xfrm>
        </p:grpSpPr>
        <p:pic>
          <p:nvPicPr>
            <p:cNvPr id="38" name="object 10">
              <a:extLst>
                <a:ext uri="{FF2B5EF4-FFF2-40B4-BE49-F238E27FC236}">
                  <a16:creationId xmlns:a16="http://schemas.microsoft.com/office/drawing/2014/main" id="{77E5EFED-C334-5348-B195-101710A90CE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39" name="object 11">
              <a:extLst>
                <a:ext uri="{FF2B5EF4-FFF2-40B4-BE49-F238E27FC236}">
                  <a16:creationId xmlns:a16="http://schemas.microsoft.com/office/drawing/2014/main" id="{FAB9D9A9-7F38-3B4C-A7E6-008F0C8A345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40" name="object 12">
              <a:extLst>
                <a:ext uri="{FF2B5EF4-FFF2-40B4-BE49-F238E27FC236}">
                  <a16:creationId xmlns:a16="http://schemas.microsoft.com/office/drawing/2014/main" id="{22B42B0D-334F-2F40-B84F-1BD121964A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41" name="object 13">
              <a:extLst>
                <a:ext uri="{FF2B5EF4-FFF2-40B4-BE49-F238E27FC236}">
                  <a16:creationId xmlns:a16="http://schemas.microsoft.com/office/drawing/2014/main" id="{B4A746E3-8FC4-D548-A54A-DECF26A9B56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42" name="object 14">
              <a:extLst>
                <a:ext uri="{FF2B5EF4-FFF2-40B4-BE49-F238E27FC236}">
                  <a16:creationId xmlns:a16="http://schemas.microsoft.com/office/drawing/2014/main" id="{39544134-CBCF-7F49-8BB4-E034D284836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77E4E128-5E53-4E45-9186-7F2CB15E9C0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EA314DE2-F2A2-9C49-A823-AB44F564CA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481C9080-D246-CC4D-AC19-4516830A98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B91AF3CB-3006-CF4D-9B35-B8E73724E6A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47" name="object 19">
              <a:extLst>
                <a:ext uri="{FF2B5EF4-FFF2-40B4-BE49-F238E27FC236}">
                  <a16:creationId xmlns:a16="http://schemas.microsoft.com/office/drawing/2014/main" id="{6D9B3E06-0041-3749-8026-5D04ABB27C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48" name="object 20">
              <a:extLst>
                <a:ext uri="{FF2B5EF4-FFF2-40B4-BE49-F238E27FC236}">
                  <a16:creationId xmlns:a16="http://schemas.microsoft.com/office/drawing/2014/main" id="{FBB1329A-4AAA-B24E-A552-4416DD5481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49" name="object 21">
              <a:extLst>
                <a:ext uri="{FF2B5EF4-FFF2-40B4-BE49-F238E27FC236}">
                  <a16:creationId xmlns:a16="http://schemas.microsoft.com/office/drawing/2014/main" id="{03B8B288-0AD1-2946-A4FD-7C97BC89A2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50" name="object 22">
              <a:extLst>
                <a:ext uri="{FF2B5EF4-FFF2-40B4-BE49-F238E27FC236}">
                  <a16:creationId xmlns:a16="http://schemas.microsoft.com/office/drawing/2014/main" id="{0175A97A-3772-4145-B23A-BB3AB2F4C7B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51" name="object 23">
              <a:extLst>
                <a:ext uri="{FF2B5EF4-FFF2-40B4-BE49-F238E27FC236}">
                  <a16:creationId xmlns:a16="http://schemas.microsoft.com/office/drawing/2014/main" id="{F5D5E73B-4EB9-0F4E-8F34-1560737FF9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52" name="object 24">
              <a:extLst>
                <a:ext uri="{FF2B5EF4-FFF2-40B4-BE49-F238E27FC236}">
                  <a16:creationId xmlns:a16="http://schemas.microsoft.com/office/drawing/2014/main" id="{2D1C41DC-EECA-8B49-97A6-D829EF2580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53" name="object 25">
              <a:extLst>
                <a:ext uri="{FF2B5EF4-FFF2-40B4-BE49-F238E27FC236}">
                  <a16:creationId xmlns:a16="http://schemas.microsoft.com/office/drawing/2014/main" id="{1F96471A-62BC-8B4F-B45C-5EAAFE29819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54" name="object 26">
              <a:extLst>
                <a:ext uri="{FF2B5EF4-FFF2-40B4-BE49-F238E27FC236}">
                  <a16:creationId xmlns:a16="http://schemas.microsoft.com/office/drawing/2014/main" id="{56B466DF-F1E8-5C4D-BA97-A5515A44E4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633A8674-34DA-1749-A604-A3B2A352581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56" name="object 28">
              <a:extLst>
                <a:ext uri="{FF2B5EF4-FFF2-40B4-BE49-F238E27FC236}">
                  <a16:creationId xmlns:a16="http://schemas.microsoft.com/office/drawing/2014/main" id="{32A8830D-76A4-C447-B83F-496D1A6BF3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57" name="object 29">
              <a:extLst>
                <a:ext uri="{FF2B5EF4-FFF2-40B4-BE49-F238E27FC236}">
                  <a16:creationId xmlns:a16="http://schemas.microsoft.com/office/drawing/2014/main" id="{C469B417-342D-9348-AED3-498632843AD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58" name="object 30">
              <a:extLst>
                <a:ext uri="{FF2B5EF4-FFF2-40B4-BE49-F238E27FC236}">
                  <a16:creationId xmlns:a16="http://schemas.microsoft.com/office/drawing/2014/main" id="{EA6C1853-D361-874D-AD9F-02AE3A4D2C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B06616A-1FB1-4375-9C02-1889BA49B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511" y="2671020"/>
            <a:ext cx="7772400" cy="11033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Playposit</a:t>
            </a:r>
            <a:r>
              <a:rPr lang="en-US" dirty="0"/>
              <a:t> Activity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0DE18A-C456-4DB6-A62C-ECB74329E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0E3274-1EB4-4DBA-9820-2543C88FFD7F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490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136E0BD-C618-4D1E-886C-690E39965B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1"/>
            <a:ext cx="4572000" cy="5165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CA895-5AE4-4D33-8731-0CB5D058F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95" y="522287"/>
            <a:ext cx="3794124" cy="829858"/>
          </a:xfrm>
        </p:spPr>
        <p:txBody>
          <a:bodyPr anchor="t"/>
          <a:lstStyle>
            <a:lvl1pPr>
              <a:defRPr sz="2800">
                <a:solidFill>
                  <a:srgbClr val="0C234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2E07CD-3A0F-47B6-B3BA-BED1849560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1522957"/>
            <a:ext cx="3167063" cy="349250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35C3-9E02-4613-8964-3594E02902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5" y="1994169"/>
            <a:ext cx="3794125" cy="2627043"/>
          </a:xfrm>
        </p:spPr>
        <p:txBody>
          <a:bodyPr/>
          <a:lstStyle>
            <a:lvl1pPr marL="2857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B3429-5621-42F0-A54E-92DC91CBE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78D12-5189-48D0-B0F7-9900978FDE6B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941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Wor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109AE1-DEE4-4F71-A176-55926F2EE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95377"/>
            <a:ext cx="8228637" cy="527584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619112F-CC78-4232-9480-59F8B474A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376" y="1026343"/>
            <a:ext cx="6870167" cy="349250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CB3B5C8-CE18-4FC9-B66D-41B89240C8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376" y="1996430"/>
            <a:ext cx="6870167" cy="2627043"/>
          </a:xfrm>
        </p:spPr>
        <p:txBody>
          <a:bodyPr/>
          <a:lstStyle>
            <a:lvl1pPr marL="2857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1pPr>
            <a:lvl2pPr marL="5143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2pPr>
            <a:lvl3pPr marL="7429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3pPr>
            <a:lvl4pPr marL="9715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4pPr>
            <a:lvl5pPr marL="12001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Fist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8D9490-6F3C-4FBB-AEC2-56A723A90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9FF9A-23B2-4090-8098-39CAD531F5B8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900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952CB7C8-3BB9-2143-AC2F-773A7C0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8650" y="514350"/>
            <a:ext cx="14288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23BC8B37-5DF8-4ABA-B3CF-13E3E4D06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16380" y="1103690"/>
            <a:ext cx="6949440" cy="27432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A5096-B35E-4C3E-8EA1-0BE3372D9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825" y="1398720"/>
            <a:ext cx="312365" cy="3230430"/>
          </a:xfrm>
        </p:spPr>
        <p:txBody>
          <a:bodyPr vert="vert270"/>
          <a:lstStyle>
            <a:lvl1pPr>
              <a:defRPr sz="1400" cap="all" baseline="0"/>
            </a:lvl1pPr>
          </a:lstStyle>
          <a:p>
            <a:pPr lvl="0"/>
            <a:r>
              <a:rPr lang="en-US" dirty="0"/>
              <a:t>NOTE | Topic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32D15F-9677-4473-B0AA-305579682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969" y="82610"/>
            <a:ext cx="6949440" cy="489536"/>
          </a:xfrm>
        </p:spPr>
        <p:txBody>
          <a:bodyPr anchor="t"/>
          <a:lstStyle>
            <a:lvl1pPr>
              <a:defRPr sz="2800" b="1">
                <a:solidFill>
                  <a:srgbClr val="0C234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B865410-117A-46BD-8F63-FA32C71B2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6380" y="630572"/>
            <a:ext cx="6949440" cy="385415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93D42-71F6-470E-98D1-29849CF35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1246256"/>
            <a:ext cx="6950075" cy="3528217"/>
          </a:xfrm>
        </p:spPr>
        <p:txBody>
          <a:bodyPr/>
          <a:lstStyle>
            <a:lvl1pPr marL="2857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1pPr>
            <a:lvl2pPr marL="5143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7429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3pPr>
            <a:lvl4pPr marL="9715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4pPr>
            <a:lvl5pPr marL="1200150" indent="-285750">
              <a:buClr>
                <a:srgbClr val="C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CC523A-8E3A-4B45-8365-3C6E63291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63C095-EB38-45A8-A786-8ABB3F3E7F02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534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66D3257B-54AE-4248-A73A-FF80A2DA3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7639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52CB7C8-3BB9-2143-AC2F-773A7C0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8650" y="514350"/>
            <a:ext cx="14288" cy="41148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23BC8B37-5DF8-4ABA-B3CF-13E3E4D06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2502" y="1198637"/>
            <a:ext cx="6949440" cy="27432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A5096-B35E-4C3E-8EA1-0BE3372D9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825" y="1398720"/>
            <a:ext cx="312365" cy="3230430"/>
          </a:xfrm>
        </p:spPr>
        <p:txBody>
          <a:bodyPr vert="vert270"/>
          <a:lstStyle>
            <a:lvl1pPr marL="0" indent="0">
              <a:buFontTx/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NOTE | Topic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32D15F-9677-4473-B0AA-305579682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2820" y="106747"/>
            <a:ext cx="6949440" cy="585584"/>
          </a:xfrm>
        </p:spPr>
        <p:txBody>
          <a:bodyPr anchor="t"/>
          <a:lstStyle>
            <a:lvl1pPr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B865410-117A-46BD-8F63-FA32C71B2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502" y="729783"/>
            <a:ext cx="6949440" cy="385415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93D42-71F6-470E-98D1-29849CF35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2502" y="1571282"/>
            <a:ext cx="6950075" cy="3057867"/>
          </a:xfrm>
        </p:spPr>
        <p:txBody>
          <a:bodyPr/>
          <a:lstStyle>
            <a:lvl1pPr marL="2857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5143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7429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715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200150" indent="-285750">
              <a:buClr>
                <a:srgbClr val="C00000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15E7B7-4A81-49A1-8FAB-1DF1A979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AAF45-4D0D-410D-AA7B-5B65C1CB5C3E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795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639359C6-1A1D-274B-82CF-24CE4CE2C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06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C234B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7C0D586C-0FAA-C74C-ADB8-2C3BC7D4D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555464" y="-3577998"/>
            <a:ext cx="22860" cy="91440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E19A-4A65-41A6-90DF-E7CE861BF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106" y="203701"/>
            <a:ext cx="8678654" cy="637850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2388F2-D27A-41FD-95A6-C88C6B2E2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9404" y="1214024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F7115-AB6E-49A0-9E31-5EA7A6CB7E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9405" y="1729319"/>
            <a:ext cx="2260600" cy="1618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E05C9A0-641B-426E-B572-7D20001AC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5169" y="1214024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32F0C6D-D6A6-4866-862C-368FCB92F7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5169" y="1724291"/>
            <a:ext cx="2260600" cy="1618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2C9451F-9032-491D-A264-875C59528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0934" y="1209062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BC23852-CCB4-46DB-A824-B0C3261F75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0933" y="1724291"/>
            <a:ext cx="2260600" cy="1618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76BB3-A57E-4520-A8A7-9A472F2E4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B544D4-580A-4835-A060-2438D01B9C6F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80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586ED654-700A-2147-9380-60A6E2C74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561" y="836991"/>
            <a:ext cx="8115300" cy="14288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 sz="21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003C86-4CAF-4311-AF7A-80DCC7A11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561" y="272355"/>
            <a:ext cx="7854274" cy="473936"/>
          </a:xfrm>
        </p:spPr>
        <p:txBody>
          <a:bodyPr/>
          <a:lstStyle>
            <a:lvl1pPr>
              <a:defRPr sz="28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Goes Here in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E3ADF3B-044B-4728-B963-5628C0B9EA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029" y="1191852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CCE73D5-46A1-4FE5-ACF9-9B15AA1EA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6030" y="1707147"/>
            <a:ext cx="2260600" cy="1618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87DC020-4F04-4724-8073-56F2B4D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1794" y="1191852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56ABA5-AF29-4D78-9665-C12327402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31794" y="1702119"/>
            <a:ext cx="2260600" cy="1618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134F62D-188D-42C7-BD6B-7739C9677D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7559" y="1186890"/>
            <a:ext cx="2260871" cy="346386"/>
          </a:xfrm>
        </p:spPr>
        <p:txBody>
          <a:bodyPr/>
          <a:lstStyle>
            <a:lvl1pPr marL="0" indent="0">
              <a:buFontTx/>
              <a:buNone/>
              <a:defRPr sz="1800" cap="all" baseline="0">
                <a:latin typeface="+mn-lt"/>
                <a:cs typeface="Times New Roman" panose="02020603050405020304" pitchFamily="18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SubheaD</a:t>
            </a:r>
            <a:r>
              <a:rPr lang="en-US" dirty="0"/>
              <a:t> Goes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7FB9CB-CF24-4805-B583-FD3C841B54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7558" y="1702119"/>
            <a:ext cx="2260600" cy="1618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3E1063-31BD-4FCF-A344-C2BB77332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1960" y="4823460"/>
            <a:ext cx="640080" cy="320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4D3F8E-DAD9-4205-A7CD-4489B5D8DD43}"/>
              </a:ext>
            </a:extLst>
          </p:cNvPr>
          <p:cNvSpPr txBox="1"/>
          <p:nvPr userDrawn="1"/>
        </p:nvSpPr>
        <p:spPr>
          <a:xfrm>
            <a:off x="4372382" y="4858081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1109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30CF74D-551E-4A96-87EA-276ED9681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3507" y="1129936"/>
            <a:ext cx="8112036" cy="3605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alibri" charset="0"/>
              </a:rPr>
              <a:t>Click to edit Master text styles</a:t>
            </a:r>
          </a:p>
          <a:p>
            <a:pPr lvl="1"/>
            <a:r>
              <a:rPr lang="en-US" dirty="0">
                <a:sym typeface="Calibri" charset="0"/>
              </a:rPr>
              <a:t>Second level</a:t>
            </a:r>
          </a:p>
          <a:p>
            <a:pPr lvl="2"/>
            <a:r>
              <a:rPr lang="en-US" dirty="0">
                <a:sym typeface="Calibri" charset="0"/>
              </a:rPr>
              <a:t>Third level</a:t>
            </a:r>
          </a:p>
          <a:p>
            <a:pPr lvl="3"/>
            <a:r>
              <a:rPr lang="en-US" dirty="0">
                <a:sym typeface="Calibri" charset="0"/>
              </a:rPr>
              <a:t>Fourth level</a:t>
            </a:r>
          </a:p>
          <a:p>
            <a:pPr lvl="4"/>
            <a:r>
              <a:rPr lang="en-US" dirty="0">
                <a:sym typeface="Calibri" charset="0"/>
              </a:rPr>
              <a:t>Fifth level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8644D52-D6E4-46C9-BE76-FA0F0A700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3507" y="115649"/>
            <a:ext cx="8562703" cy="603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alibri" charset="0"/>
              </a:rPr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883FF-9D84-4F16-BE6E-5244E4CB8A5F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7262947" y="150744"/>
            <a:ext cx="1815739" cy="497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176E6-81F0-456E-87C4-C93C729A00E4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287916" y="4411407"/>
            <a:ext cx="719390" cy="670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1D0B28-1C71-4881-AD4F-9EA0EE5A6C08}"/>
              </a:ext>
            </a:extLst>
          </p:cNvPr>
          <p:cNvSpPr txBox="1"/>
          <p:nvPr userDrawn="1"/>
        </p:nvSpPr>
        <p:spPr>
          <a:xfrm>
            <a:off x="4396874" y="4800933"/>
            <a:ext cx="395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AED8A4-20DC-4CAB-8156-91FB91EE1435}" type="slidenum">
              <a:rPr lang="en-US" sz="1100" smtClean="0">
                <a:latin typeface="+mn-lt"/>
              </a:rPr>
              <a:t>‹#›</a:t>
            </a:fld>
            <a:endParaRPr lang="en-US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522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10" r:id="rId2"/>
    <p:sldLayoutId id="2147483735" r:id="rId3"/>
    <p:sldLayoutId id="2147483711" r:id="rId4"/>
    <p:sldLayoutId id="2147483734" r:id="rId5"/>
    <p:sldLayoutId id="2147483727" r:id="rId6"/>
    <p:sldLayoutId id="2147483733" r:id="rId7"/>
    <p:sldLayoutId id="2147483718" r:id="rId8"/>
    <p:sldLayoutId id="2147483712" r:id="rId9"/>
    <p:sldLayoutId id="2147483713" r:id="rId10"/>
    <p:sldLayoutId id="2147483732" r:id="rId11"/>
    <p:sldLayoutId id="2147483714" r:id="rId12"/>
    <p:sldLayoutId id="2147483731" r:id="rId13"/>
    <p:sldLayoutId id="2147483715" r:id="rId14"/>
    <p:sldLayoutId id="2147483730" r:id="rId15"/>
    <p:sldLayoutId id="2147483716" r:id="rId16"/>
    <p:sldLayoutId id="2147483729" r:id="rId17"/>
    <p:sldLayoutId id="2147483728" r:id="rId18"/>
    <p:sldLayoutId id="2147483717" r:id="rId19"/>
    <p:sldLayoutId id="2147483736" r:id="rId20"/>
  </p:sldLayoutIdLst>
  <p:hf hdr="0" ftr="0" dt="0"/>
  <p:txStyles>
    <p:titleStyle>
      <a:lvl1pPr eaLnBrk="1" hangingPunct="1">
        <a:defRPr sz="2800" b="1">
          <a:solidFill>
            <a:srgbClr val="0C234B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857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1pPr>
      <a:lvl2pPr marL="5143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2pPr>
      <a:lvl3pPr marL="7429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3pPr>
      <a:lvl4pPr marL="9715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4pPr>
      <a:lvl5pPr marL="1200150" indent="-285750" eaLnBrk="1" hangingPunct="1">
        <a:buClr>
          <a:srgbClr val="C00000"/>
        </a:buClr>
        <a:buFont typeface="Arial" panose="020B0604020202020204" pitchFamily="34" charset="0"/>
        <a:buChar char="•"/>
        <a:defRPr>
          <a:solidFill>
            <a:srgbClr val="0C234B"/>
          </a:solidFill>
          <a:latin typeface="+mn-lt"/>
          <a:ea typeface="+mn-ea"/>
          <a:cs typeface="+mn-cs"/>
        </a:defRPr>
      </a:lvl5pPr>
      <a:lvl6pPr marL="1143000" eaLnBrk="1" hangingPunct="1">
        <a:defRPr>
          <a:latin typeface="+mn-lt"/>
          <a:ea typeface="+mn-ea"/>
          <a:cs typeface="+mn-cs"/>
        </a:defRPr>
      </a:lvl6pPr>
      <a:lvl7pPr marL="1371600" eaLnBrk="1" hangingPunct="1">
        <a:defRPr>
          <a:latin typeface="+mn-lt"/>
          <a:ea typeface="+mn-ea"/>
          <a:cs typeface="+mn-cs"/>
        </a:defRPr>
      </a:lvl7pPr>
      <a:lvl8pPr marL="1600200" eaLnBrk="1" hangingPunct="1">
        <a:defRPr>
          <a:latin typeface="+mn-lt"/>
          <a:ea typeface="+mn-ea"/>
          <a:cs typeface="+mn-cs"/>
        </a:defRPr>
      </a:lvl8pPr>
      <a:lvl9pPr marL="18288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28600" eaLnBrk="1" hangingPunct="1">
        <a:defRPr>
          <a:latin typeface="+mn-lt"/>
          <a:ea typeface="+mn-ea"/>
          <a:cs typeface="+mn-cs"/>
        </a:defRPr>
      </a:lvl2pPr>
      <a:lvl3pPr marL="457200" eaLnBrk="1" hangingPunct="1">
        <a:defRPr>
          <a:latin typeface="+mn-lt"/>
          <a:ea typeface="+mn-ea"/>
          <a:cs typeface="+mn-cs"/>
        </a:defRPr>
      </a:lvl3pPr>
      <a:lvl4pPr marL="685800" eaLnBrk="1" hangingPunct="1">
        <a:defRPr>
          <a:latin typeface="+mn-lt"/>
          <a:ea typeface="+mn-ea"/>
          <a:cs typeface="+mn-cs"/>
        </a:defRPr>
      </a:lvl4pPr>
      <a:lvl5pPr marL="914400" eaLnBrk="1" hangingPunct="1">
        <a:defRPr>
          <a:latin typeface="+mn-lt"/>
          <a:ea typeface="+mn-ea"/>
          <a:cs typeface="+mn-cs"/>
        </a:defRPr>
      </a:lvl5pPr>
      <a:lvl6pPr marL="1143000" eaLnBrk="1" hangingPunct="1">
        <a:defRPr>
          <a:latin typeface="+mn-lt"/>
          <a:ea typeface="+mn-ea"/>
          <a:cs typeface="+mn-cs"/>
        </a:defRPr>
      </a:lvl6pPr>
      <a:lvl7pPr marL="1371600" eaLnBrk="1" hangingPunct="1">
        <a:defRPr>
          <a:latin typeface="+mn-lt"/>
          <a:ea typeface="+mn-ea"/>
          <a:cs typeface="+mn-cs"/>
        </a:defRPr>
      </a:lvl7pPr>
      <a:lvl8pPr marL="1600200" eaLnBrk="1" hangingPunct="1">
        <a:defRPr>
          <a:latin typeface="+mn-lt"/>
          <a:ea typeface="+mn-ea"/>
          <a:cs typeface="+mn-cs"/>
        </a:defRPr>
      </a:lvl8pPr>
      <a:lvl9pPr marL="18288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 userDrawn="1">
          <p15:clr>
            <a:srgbClr val="F26B43"/>
          </p15:clr>
        </p15:guide>
        <p15:guide id="2" pos="5472" userDrawn="1">
          <p15:clr>
            <a:srgbClr val="F26B43"/>
          </p15:clr>
        </p15:guide>
        <p15:guide id="3" orient="horz" pos="180" userDrawn="1">
          <p15:clr>
            <a:srgbClr val="F26B43"/>
          </p15:clr>
        </p15:guide>
        <p15:guide id="4" orient="horz" pos="2916" userDrawn="1">
          <p15:clr>
            <a:srgbClr val="F26B43"/>
          </p15:clr>
        </p15:guide>
        <p15:guide id="5" pos="2880" userDrawn="1">
          <p15:clr>
            <a:srgbClr val="A4A3A4"/>
          </p15:clr>
        </p15:guide>
        <p15:guide id="6" pos="864" userDrawn="1">
          <p15:clr>
            <a:srgbClr val="A4A3A4"/>
          </p15:clr>
        </p15:guide>
        <p15:guide id="7" orient="horz" pos="133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arononeal@email.arizona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547B5A-F7B2-4EC5-9F1E-8AD265CE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373" y="1856999"/>
            <a:ext cx="7456251" cy="551722"/>
          </a:xfrm>
        </p:spPr>
        <p:txBody>
          <a:bodyPr/>
          <a:lstStyle/>
          <a:p>
            <a:r>
              <a:rPr lang="en-US" sz="2800" i="1" dirty="0">
                <a:cs typeface="Arial" panose="020B0604020202020204" pitchFamily="34" charset="0"/>
              </a:rPr>
              <a:t>Module 5 – Variable Types and </a:t>
            </a:r>
            <a:br>
              <a:rPr lang="en-US" sz="2800" i="1" dirty="0">
                <a:cs typeface="Arial" panose="020B0604020202020204" pitchFamily="34" charset="0"/>
              </a:rPr>
            </a:br>
            <a:r>
              <a:rPr lang="en-US" dirty="0"/>
              <a:t>Basic Python Execution Control Constructs</a:t>
            </a:r>
            <a:endParaRPr lang="en-US" sz="3200" dirty="0"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E4F52-7A30-4193-8BA9-00B17A5C12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04809" y="3286501"/>
            <a:ext cx="4941381" cy="729825"/>
          </a:xfrm>
        </p:spPr>
        <p:txBody>
          <a:bodyPr/>
          <a:lstStyle/>
          <a:p>
            <a:r>
              <a:rPr lang="en-US" dirty="0"/>
              <a:t>Sharon ONeal</a:t>
            </a:r>
          </a:p>
          <a:p>
            <a:r>
              <a:rPr lang="en-US" cap="none" dirty="0">
                <a:hlinkClick r:id="rId2"/>
              </a:rPr>
              <a:t>sharononeal@email.arizona.edu</a:t>
            </a:r>
            <a:endParaRPr lang="en-US" cap="none" dirty="0"/>
          </a:p>
          <a:p>
            <a:r>
              <a:rPr lang="en-US" cap="none" dirty="0"/>
              <a:t>520-822-4040</a:t>
            </a:r>
          </a:p>
        </p:txBody>
      </p:sp>
    </p:spTree>
    <p:extLst>
      <p:ext uri="{BB962C8B-B14F-4D97-AF65-F5344CB8AC3E}">
        <p14:creationId xmlns:p14="http://schemas.microsoft.com/office/powerpoint/2010/main" val="351515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00F49-FA85-4258-A921-7090A5DC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53" y="2270686"/>
            <a:ext cx="3146425" cy="2308225"/>
          </a:xfrm>
        </p:spPr>
        <p:txBody>
          <a:bodyPr/>
          <a:lstStyle/>
          <a:p>
            <a:pPr algn="ctr"/>
            <a:r>
              <a:rPr lang="en-US" dirty="0"/>
              <a:t>Complete the Following Labs </a:t>
            </a:r>
            <a:br>
              <a:rPr lang="en-US" dirty="0"/>
            </a:br>
            <a:r>
              <a:rPr lang="en-US" dirty="0"/>
              <a:t>in Chapters 4 - 6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F47B1A-3B5B-4A4B-9BE0-D9B12E86A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92431" y="1053855"/>
            <a:ext cx="4251569" cy="303579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4.5 LAB:  Checker for integer string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4.6 LAB:  Longest String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5.14 LAB:  Smallest number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5.15 LAB:  Seasons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6.12 LAB:  Print string in reverse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6.13 LAB:  Password modifier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11" name="Picture 10" descr="Text, calendar&#10;&#10;Description automatically generated">
            <a:extLst>
              <a:ext uri="{FF2B5EF4-FFF2-40B4-BE49-F238E27FC236}">
                <a16:creationId xmlns:a16="http://schemas.microsoft.com/office/drawing/2014/main" id="{983B1691-1375-46B4-9701-8D80A7AD2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422"/>
            <a:ext cx="4572000" cy="17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6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9915-4681-4780-821F-6F3A1178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323" y="1000952"/>
            <a:ext cx="3523099" cy="2566031"/>
          </a:xfrm>
        </p:spPr>
        <p:txBody>
          <a:bodyPr/>
          <a:lstStyle/>
          <a:p>
            <a:pPr algn="ctr"/>
            <a:r>
              <a:rPr lang="en-US" dirty="0"/>
              <a:t>In Summary: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Your </a:t>
            </a:r>
            <a:r>
              <a:rPr lang="en-US" dirty="0" err="1"/>
              <a:t>zyBooks</a:t>
            </a:r>
            <a:r>
              <a:rPr lang="en-US" dirty="0"/>
              <a:t> Assignment for Module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3A0965-5FE7-4078-936E-DE4DCB72AD91}"/>
              </a:ext>
            </a:extLst>
          </p:cNvPr>
          <p:cNvSpPr/>
          <p:nvPr/>
        </p:nvSpPr>
        <p:spPr>
          <a:xfrm>
            <a:off x="97166" y="58088"/>
            <a:ext cx="4412312" cy="4771820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067132-BD17-48CD-B232-AC56D48B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33" y="247672"/>
            <a:ext cx="2520373" cy="1506560"/>
          </a:xfrm>
          <a:prstGeom prst="rect">
            <a:avLst/>
          </a:prstGeom>
          <a:ln w="38100">
            <a:solidFill>
              <a:srgbClr val="AB052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87D65B-8D46-4AA8-8E30-F601EBB38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5" y="1909178"/>
            <a:ext cx="1916024" cy="2639376"/>
          </a:xfrm>
          <a:prstGeom prst="rect">
            <a:avLst/>
          </a:prstGeom>
          <a:ln w="38100">
            <a:solidFill>
              <a:srgbClr val="AB052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16D3E8-3477-4C33-BFD5-D10497D5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708" y="1909177"/>
            <a:ext cx="1935542" cy="2639375"/>
          </a:xfrm>
          <a:prstGeom prst="rect">
            <a:avLst/>
          </a:prstGeom>
          <a:ln w="38100">
            <a:solidFill>
              <a:srgbClr val="AB0520"/>
            </a:solidFill>
          </a:ln>
        </p:spPr>
      </p:pic>
    </p:spTree>
    <p:extLst>
      <p:ext uri="{BB962C8B-B14F-4D97-AF65-F5344CB8AC3E}">
        <p14:creationId xmlns:p14="http://schemas.microsoft.com/office/powerpoint/2010/main" val="292961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5.1  If-else branches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5389" y="1304973"/>
            <a:ext cx="6950075" cy="352821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Walk thru Chapter 5.1 (in presentation mode)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 table groups, complete 5.16 LAB </a:t>
            </a:r>
            <a:r>
              <a:rPr lang="en-US"/>
              <a:t>Golf Scores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9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00F49-FA85-4258-A921-7090A5DC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53" y="2270686"/>
            <a:ext cx="3146425" cy="2308225"/>
          </a:xfrm>
        </p:spPr>
        <p:txBody>
          <a:bodyPr/>
          <a:lstStyle/>
          <a:p>
            <a:pPr algn="ctr"/>
            <a:r>
              <a:rPr lang="en-US" dirty="0"/>
              <a:t>Time to Get Back Into the Groove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A5A04-152A-4B35-8BA7-017616DC8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0619" y="694572"/>
            <a:ext cx="4350719" cy="4103880"/>
          </a:xfrm>
        </p:spPr>
        <p:txBody>
          <a:bodyPr/>
          <a:lstStyle/>
          <a:p>
            <a:r>
              <a:rPr lang="en-US" b="1" i="1" dirty="0"/>
              <a:t>Look ahead over the next 2 weeks:</a:t>
            </a:r>
          </a:p>
          <a:p>
            <a:pPr lvl="1"/>
            <a:r>
              <a:rPr lang="en-US" dirty="0"/>
              <a:t>3/14:  Finish Chapter 5</a:t>
            </a:r>
          </a:p>
          <a:p>
            <a:pPr lvl="1"/>
            <a:r>
              <a:rPr lang="en-US" dirty="0"/>
              <a:t>3/16 – 3/18:  Finish Chapter 6</a:t>
            </a:r>
          </a:p>
          <a:p>
            <a:pPr lvl="1"/>
            <a:r>
              <a:rPr lang="en-US" dirty="0"/>
              <a:t>3/18:  </a:t>
            </a:r>
            <a:r>
              <a:rPr lang="en-US" dirty="0" err="1"/>
              <a:t>zyLabs</a:t>
            </a:r>
            <a:r>
              <a:rPr lang="en-US" dirty="0"/>
              <a:t> 5.14 and 5.15 due</a:t>
            </a:r>
          </a:p>
          <a:p>
            <a:pPr lvl="1"/>
            <a:r>
              <a:rPr lang="en-US" dirty="0"/>
              <a:t>3/21:  </a:t>
            </a:r>
            <a:r>
              <a:rPr lang="en-US" dirty="0" err="1"/>
              <a:t>zyLabs</a:t>
            </a:r>
            <a:r>
              <a:rPr lang="en-US" dirty="0"/>
              <a:t> 6.12 and 6.13 due</a:t>
            </a:r>
          </a:p>
          <a:p>
            <a:pPr lvl="1"/>
            <a:r>
              <a:rPr lang="en-US" dirty="0"/>
              <a:t>3/21:  Midterm #2 Review </a:t>
            </a:r>
            <a:r>
              <a:rPr lang="en-US" i="1" dirty="0"/>
              <a:t>(In-class)</a:t>
            </a:r>
          </a:p>
          <a:p>
            <a:pPr lvl="1"/>
            <a:r>
              <a:rPr lang="en-US" dirty="0"/>
              <a:t>3/23:  Midterm #2</a:t>
            </a:r>
          </a:p>
          <a:p>
            <a:pPr lvl="2"/>
            <a:r>
              <a:rPr lang="en-US" i="1" dirty="0"/>
              <a:t>Open Book / Open notes</a:t>
            </a:r>
          </a:p>
          <a:p>
            <a:pPr lvl="2"/>
            <a:r>
              <a:rPr lang="en-US" i="1" dirty="0"/>
              <a:t>Chapters 1-6</a:t>
            </a:r>
          </a:p>
          <a:p>
            <a:pPr lvl="2"/>
            <a:r>
              <a:rPr lang="en-US" i="1" dirty="0"/>
              <a:t>Mostly coding related</a:t>
            </a:r>
          </a:p>
          <a:p>
            <a:pPr lvl="2"/>
            <a:r>
              <a:rPr lang="en-US" i="1" dirty="0"/>
              <a:t>Must be present in class to take exam  if you are an on-campus student</a:t>
            </a:r>
          </a:p>
          <a:p>
            <a:pPr lvl="2"/>
            <a:r>
              <a:rPr lang="en-US" i="1" dirty="0"/>
              <a:t>Must take exam during normal class time</a:t>
            </a:r>
          </a:p>
        </p:txBody>
      </p:sp>
      <p:pic>
        <p:nvPicPr>
          <p:cNvPr id="1026" name="Picture 2" descr="Welcome BACK from Spring Break! | CHESS Christian School">
            <a:extLst>
              <a:ext uri="{FF2B5EF4-FFF2-40B4-BE49-F238E27FC236}">
                <a16:creationId xmlns:a16="http://schemas.microsoft.com/office/drawing/2014/main" id="{01861AC0-1DA3-4922-8488-6BA046EA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2" y="810647"/>
            <a:ext cx="4006805" cy="17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634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5.2  Detecting equal values with branching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935" y="1206009"/>
            <a:ext cx="7921001" cy="3679889"/>
          </a:xfrm>
        </p:spPr>
        <p:txBody>
          <a:bodyPr/>
          <a:lstStyle/>
          <a:p>
            <a:r>
              <a:rPr lang="en-US" dirty="0"/>
              <a:t>What do the following comparison operators check for :</a:t>
            </a:r>
          </a:p>
          <a:p>
            <a:pPr lvl="2"/>
            <a:r>
              <a:rPr lang="en-US" sz="1600" dirty="0"/>
              <a:t>==</a:t>
            </a:r>
          </a:p>
          <a:p>
            <a:pPr lvl="2"/>
            <a:r>
              <a:rPr lang="en-US" sz="1600" dirty="0"/>
              <a:t>&lt;</a:t>
            </a:r>
          </a:p>
          <a:p>
            <a:pPr lvl="2"/>
            <a:r>
              <a:rPr lang="en-US" sz="1600" dirty="0"/>
              <a:t>&gt;</a:t>
            </a:r>
          </a:p>
          <a:p>
            <a:pPr lvl="2"/>
            <a:r>
              <a:rPr lang="en-US" sz="1600" dirty="0"/>
              <a:t>&lt;=</a:t>
            </a:r>
          </a:p>
          <a:p>
            <a:pPr lvl="2"/>
            <a:r>
              <a:rPr lang="en-US" sz="1600" dirty="0"/>
              <a:t>&gt;=</a:t>
            </a:r>
          </a:p>
          <a:p>
            <a:pPr lvl="2"/>
            <a:r>
              <a:rPr lang="en-US" sz="1600" dirty="0"/>
              <a:t>!=</a:t>
            </a:r>
          </a:p>
          <a:p>
            <a:pPr lvl="2"/>
            <a:r>
              <a:rPr lang="en-US" dirty="0"/>
              <a:t>= (how is this different?)</a:t>
            </a:r>
          </a:p>
          <a:p>
            <a:r>
              <a:rPr lang="en-US" dirty="0"/>
              <a:t>What is the format of a basic </a:t>
            </a:r>
            <a:br>
              <a:rPr lang="en-US" dirty="0"/>
            </a:br>
            <a:r>
              <a:rPr lang="en-US" dirty="0"/>
              <a:t>if – then-else statement?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B88CC-08A1-4581-82E1-D2D75CD6E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55"/>
          <a:stretch/>
        </p:blipFill>
        <p:spPr>
          <a:xfrm>
            <a:off x="4803729" y="2445343"/>
            <a:ext cx="3662091" cy="20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5.2  Detecting equal values with branching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09"/>
            <a:ext cx="3436919" cy="3528217"/>
          </a:xfrm>
        </p:spPr>
        <p:txBody>
          <a:bodyPr/>
          <a:lstStyle/>
          <a:p>
            <a:r>
              <a:rPr lang="en-US" dirty="0"/>
              <a:t>What is the format of a nested </a:t>
            </a:r>
            <a:br>
              <a:rPr lang="en-US" dirty="0"/>
            </a:br>
            <a:r>
              <a:rPr lang="en-US" dirty="0"/>
              <a:t>if-then- else statement?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is the format of a</a:t>
            </a:r>
            <a:br>
              <a:rPr lang="en-US" dirty="0"/>
            </a:br>
            <a:r>
              <a:rPr lang="en-US" dirty="0"/>
              <a:t>if-then- else if statement?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E2C11-47BA-4A99-9677-97ACB773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66" y="1281204"/>
            <a:ext cx="4373136" cy="2267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894C7-9A78-426A-9948-36BDAC86F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4" t="13826" r="20297" b="4737"/>
          <a:stretch/>
        </p:blipFill>
        <p:spPr>
          <a:xfrm>
            <a:off x="1202527" y="2777319"/>
            <a:ext cx="3125859" cy="202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 4  Detecting ranges with 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09"/>
            <a:ext cx="7736757" cy="352821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5.4.4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5.4.5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is operator chaining?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do these expressions equate to (left to right):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x * x &lt; 1000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a == b == c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x &lt;=y &gt;= 10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5.4.6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9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 4 – 5.7  Detecting ranges using logical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09"/>
            <a:ext cx="7736757" cy="352821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1" dirty="0"/>
              <a:t>AND</a:t>
            </a:r>
            <a:r>
              <a:rPr lang="en-US" dirty="0"/>
              <a:t> evaluates to True only if BOTH operands are True.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1" dirty="0"/>
              <a:t>OR</a:t>
            </a:r>
            <a:r>
              <a:rPr lang="en-US" dirty="0"/>
              <a:t> evaluates to True if ANY operand is True (one, the other, or both).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1" dirty="0"/>
              <a:t>NOT</a:t>
            </a:r>
            <a:r>
              <a:rPr lang="en-US" dirty="0"/>
              <a:t> evaluates to the opposite of the operand.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Each operand is commonly an expression itself, i.e.: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If x = 7, y = 9, then (x &gt; 0) AND (y &lt; 10) is True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5.5.2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5.5.4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5.5.7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5.6.4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1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5.8 Comparing Data Types and common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09"/>
            <a:ext cx="7736757" cy="3528217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baseline="0" dirty="0">
                <a:solidFill>
                  <a:srgbClr val="37474F"/>
                </a:solidFill>
                <a:latin typeface="Roboto-Light"/>
              </a:rPr>
              <a:t>The relational and equality operators work for integers, characters, and floating-point numbers.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baseline="0" dirty="0">
                <a:solidFill>
                  <a:srgbClr val="37474F"/>
                </a:solidFill>
                <a:latin typeface="Roboto-Light"/>
              </a:rPr>
              <a:t>Floating-point types </a:t>
            </a:r>
            <a:r>
              <a:rPr lang="en-US" sz="1800" b="1" i="1" u="none" strike="noStrike" baseline="0" dirty="0">
                <a:solidFill>
                  <a:srgbClr val="37474F"/>
                </a:solidFill>
                <a:latin typeface="Roboto-Light"/>
              </a:rPr>
              <a:t>should not </a:t>
            </a:r>
            <a:r>
              <a:rPr lang="en-US" sz="1800" b="0" i="0" u="none" strike="noStrike" baseline="0" dirty="0">
                <a:solidFill>
                  <a:srgbClr val="37474F"/>
                </a:solidFill>
                <a:latin typeface="Roboto-Light"/>
              </a:rPr>
              <a:t>be compared using the equality operators, due to the imprecise representation of floating-point numbers.</a:t>
            </a:r>
            <a:r>
              <a:rPr lang="en-US" dirty="0">
                <a:solidFill>
                  <a:srgbClr val="37474F"/>
                </a:solidFill>
                <a:latin typeface="Roboto-Light"/>
              </a:rPr>
              <a:t> (0.3 * 3) + 0.1 == 1</a:t>
            </a:r>
            <a:endParaRPr lang="en-US" sz="1800" b="0" i="0" u="none" strike="noStrike" baseline="0" dirty="0">
              <a:solidFill>
                <a:srgbClr val="37474F"/>
              </a:solidFill>
              <a:latin typeface="Roboto-Light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baseline="0" dirty="0">
                <a:solidFill>
                  <a:srgbClr val="37474F"/>
                </a:solidFill>
                <a:latin typeface="Roboto-Light"/>
              </a:rPr>
              <a:t>The operators can also be used for the string type. Strings are equal if they have the same number of characters and corresponding characters are identical. </a:t>
            </a:r>
            <a:endParaRPr lang="en-US" dirty="0">
              <a:solidFill>
                <a:srgbClr val="37474F"/>
              </a:solidFill>
              <a:latin typeface="Roboto-Light"/>
            </a:endParaRPr>
          </a:p>
          <a:p>
            <a:pPr lvl="1" algn="l">
              <a:spcBef>
                <a:spcPts val="600"/>
              </a:spcBef>
              <a:spcAft>
                <a:spcPts val="600"/>
              </a:spcAft>
            </a:pPr>
            <a:r>
              <a:rPr lang="en-US" b="0" i="0" u="none" strike="noStrike" baseline="0" dirty="0">
                <a:solidFill>
                  <a:srgbClr val="37474F"/>
                </a:solidFill>
                <a:latin typeface="Roboto-Light"/>
              </a:rPr>
              <a:t>If string </a:t>
            </a:r>
            <a:r>
              <a:rPr lang="en-US" b="0" i="0" u="none" strike="noStrike" baseline="0" dirty="0" err="1">
                <a:solidFill>
                  <a:srgbClr val="37474F"/>
                </a:solidFill>
                <a:latin typeface="Roboto-Light"/>
              </a:rPr>
              <a:t>my_str</a:t>
            </a:r>
            <a:r>
              <a:rPr lang="en-US" b="0" i="0" u="none" strike="noStrike" baseline="0" dirty="0">
                <a:solidFill>
                  <a:srgbClr val="37474F"/>
                </a:solidFill>
                <a:latin typeface="Roboto-Light"/>
              </a:rPr>
              <a:t> = 'Tuesday', then (</a:t>
            </a:r>
            <a:r>
              <a:rPr lang="en-US" b="0" i="0" u="none" strike="noStrike" baseline="0" dirty="0" err="1">
                <a:solidFill>
                  <a:srgbClr val="37474F"/>
                </a:solidFill>
                <a:latin typeface="Roboto-Light"/>
              </a:rPr>
              <a:t>my_str</a:t>
            </a:r>
            <a:r>
              <a:rPr lang="en-US" b="0" i="0" u="none" strike="noStrike" baseline="0" dirty="0">
                <a:solidFill>
                  <a:srgbClr val="37474F"/>
                </a:solidFill>
                <a:latin typeface="Roboto-Light"/>
              </a:rPr>
              <a:t> == </a:t>
            </a:r>
            <a:r>
              <a:rPr lang="en-US" sz="1800" b="0" i="0" u="none" strike="noStrike" baseline="0" dirty="0">
                <a:solidFill>
                  <a:srgbClr val="37474F"/>
                </a:solidFill>
                <a:latin typeface="Roboto-Light"/>
              </a:rPr>
              <a:t>'Tuesday') is True, 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baseline="0" dirty="0">
                <a:solidFill>
                  <a:srgbClr val="37474F"/>
                </a:solidFill>
                <a:latin typeface="Roboto-Light"/>
              </a:rPr>
              <a:t>(</a:t>
            </a:r>
            <a:r>
              <a:rPr lang="en-US" sz="1800" b="0" i="0" u="none" strike="noStrike" baseline="0" dirty="0" err="1">
                <a:solidFill>
                  <a:srgbClr val="37474F"/>
                </a:solidFill>
                <a:latin typeface="Roboto-Light"/>
              </a:rPr>
              <a:t>my_str</a:t>
            </a:r>
            <a:r>
              <a:rPr lang="en-US" sz="1800" b="0" i="0" u="none" strike="noStrike" baseline="0" dirty="0">
                <a:solidFill>
                  <a:srgbClr val="37474F"/>
                </a:solidFill>
                <a:latin typeface="Roboto-Light"/>
              </a:rPr>
              <a:t> == '</a:t>
            </a:r>
            <a:r>
              <a:rPr lang="en-US" sz="1800" b="0" i="0" u="none" strike="noStrike" baseline="0" dirty="0" err="1">
                <a:solidFill>
                  <a:srgbClr val="37474F"/>
                </a:solidFill>
                <a:latin typeface="Roboto-Light"/>
              </a:rPr>
              <a:t>tuesday</a:t>
            </a:r>
            <a:r>
              <a:rPr lang="en-US" sz="1800" b="0" i="0" u="none" strike="noStrike" baseline="0" dirty="0">
                <a:solidFill>
                  <a:srgbClr val="37474F"/>
                </a:solidFill>
                <a:latin typeface="Roboto-Light"/>
              </a:rPr>
              <a:t>') is False because T differs from t.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0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5.8 Comparing Data Types and common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09"/>
            <a:ext cx="7736757" cy="3528217"/>
          </a:xfrm>
        </p:spPr>
        <p:txBody>
          <a:bodyPr/>
          <a:lstStyle/>
          <a:p>
            <a:r>
              <a:rPr lang="en-US" sz="1600" dirty="0"/>
              <a:t>Numbers are arithmetically compared.</a:t>
            </a:r>
          </a:p>
          <a:p>
            <a:r>
              <a:rPr lang="en-US" sz="1600" dirty="0"/>
              <a:t>Strings are compared by converting each character to a number value (ASCII or Unicode), and then comparing each character in order. Most string comparisons use equality operators "==" or "!=", as in today == 'Friday'.</a:t>
            </a:r>
          </a:p>
          <a:p>
            <a:r>
              <a:rPr lang="en-US" sz="1600" dirty="0"/>
              <a:t>Lists and tuples are compared via an ordered comparison of every element in the sequence.</a:t>
            </a:r>
          </a:p>
          <a:p>
            <a:r>
              <a:rPr lang="en-US" sz="1600" dirty="0"/>
              <a:t>Every element between the sequences must compare as equal for an equality operator to evaluate to True. Relational operators like &lt; or &gt; can also be used:</a:t>
            </a:r>
          </a:p>
          <a:p>
            <a:pPr lvl="1"/>
            <a:r>
              <a:rPr lang="en-US" sz="1600" dirty="0"/>
              <a:t>The result is determined by the first mismatching elements in the sequences. For example, if x = [1, 5, 2] and y = [1, 4, 3], then evaluating x &lt; y first evaluates that 1 and 1 match. </a:t>
            </a:r>
          </a:p>
          <a:p>
            <a:pPr lvl="1"/>
            <a:r>
              <a:rPr lang="en-US" sz="1600" dirty="0"/>
              <a:t>The next elements do not match, so 5 &lt; 4 is evaluated, which produces a value of False.</a:t>
            </a:r>
          </a:p>
          <a:p>
            <a:r>
              <a:rPr lang="en-US" sz="1600" dirty="0"/>
              <a:t>Dictionaries are compared only with == and !=. To be equal, two dictionaries must have the same set of keys and the same corresponding value for each key.</a:t>
            </a:r>
          </a:p>
        </p:txBody>
      </p:sp>
    </p:spTree>
    <p:extLst>
      <p:ext uri="{BB962C8B-B14F-4D97-AF65-F5344CB8AC3E}">
        <p14:creationId xmlns:p14="http://schemas.microsoft.com/office/powerpoint/2010/main" val="26768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420F-9319-4EA7-A624-A45BC667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6" y="2671020"/>
            <a:ext cx="8876713" cy="1103313"/>
          </a:xfrm>
        </p:spPr>
        <p:txBody>
          <a:bodyPr/>
          <a:lstStyle/>
          <a:p>
            <a:r>
              <a:rPr lang="en-US" dirty="0"/>
              <a:t>Unit 1 – </a:t>
            </a:r>
            <a:br>
              <a:rPr lang="en-US" dirty="0"/>
            </a:br>
            <a:r>
              <a:rPr lang="en-US" dirty="0"/>
              <a:t>Module 5 Overview</a:t>
            </a:r>
          </a:p>
        </p:txBody>
      </p:sp>
    </p:spTree>
    <p:extLst>
      <p:ext uri="{BB962C8B-B14F-4D97-AF65-F5344CB8AC3E}">
        <p14:creationId xmlns:p14="http://schemas.microsoft.com/office/powerpoint/2010/main" val="4138389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5.8 Comparing Data Types and common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09"/>
            <a:ext cx="7736757" cy="3528217"/>
          </a:xfrm>
        </p:spPr>
        <p:txBody>
          <a:bodyPr/>
          <a:lstStyle/>
          <a:p>
            <a:r>
              <a:rPr lang="en-US" sz="1600" b="1" i="1" dirty="0"/>
              <a:t>Common branching errors:</a:t>
            </a:r>
          </a:p>
          <a:p>
            <a:r>
              <a:rPr lang="en-US" dirty="0"/>
              <a:t>A common error is to use = rather than == in an if-else expression, as in: 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numDogs</a:t>
            </a:r>
            <a:r>
              <a:rPr lang="en-US" dirty="0"/>
              <a:t> = 9:</a:t>
            </a:r>
          </a:p>
          <a:p>
            <a:pPr lvl="1"/>
            <a:r>
              <a:rPr lang="en-US" dirty="0"/>
              <a:t>In such cases, the interpreter should generate a syntax error.</a:t>
            </a:r>
          </a:p>
          <a:p>
            <a:r>
              <a:rPr lang="en-US" dirty="0"/>
              <a:t>Another common error is to use invalid character sequences like </a:t>
            </a:r>
          </a:p>
          <a:p>
            <a:pPr lvl="1"/>
            <a:r>
              <a:rPr lang="en-US" dirty="0"/>
              <a:t>=&gt;, !&lt;, or &lt;&gt;, which are </a:t>
            </a:r>
            <a:r>
              <a:rPr lang="en-US" i="1" dirty="0"/>
              <a:t>not </a:t>
            </a:r>
            <a:r>
              <a:rPr lang="en-US" dirty="0"/>
              <a:t>valid operators.</a:t>
            </a:r>
          </a:p>
          <a:p>
            <a:r>
              <a:rPr lang="en-US" dirty="0"/>
              <a:t>Participation Activity 5.8.3</a:t>
            </a:r>
          </a:p>
          <a:p>
            <a:r>
              <a:rPr lang="en-US" dirty="0"/>
              <a:t>What are membership operators?</a:t>
            </a:r>
          </a:p>
          <a:p>
            <a:pPr lvl="1"/>
            <a:r>
              <a:rPr lang="en-US" dirty="0"/>
              <a:t>One common programming task involves determining whether a specific value can be found within a container, such as a list or dictionary. 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in </a:t>
            </a:r>
            <a:r>
              <a:rPr lang="en-US" dirty="0"/>
              <a:t>and </a:t>
            </a:r>
            <a:r>
              <a:rPr lang="en-US" b="1" i="1" dirty="0"/>
              <a:t>not in </a:t>
            </a:r>
            <a:r>
              <a:rPr lang="en-US" dirty="0"/>
              <a:t>operators, known as </a:t>
            </a:r>
            <a:r>
              <a:rPr lang="en-US" b="1" i="1" dirty="0"/>
              <a:t>membership operators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Yield True or False if the left operand matches the value of some element in the right operand, which is always a container.</a:t>
            </a:r>
          </a:p>
        </p:txBody>
      </p:sp>
    </p:spTree>
    <p:extLst>
      <p:ext uri="{BB962C8B-B14F-4D97-AF65-F5344CB8AC3E}">
        <p14:creationId xmlns:p14="http://schemas.microsoft.com/office/powerpoint/2010/main" val="173822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5.9 Comparing Data Types and common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09"/>
            <a:ext cx="7736757" cy="352821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What does the identity operator do?   </a:t>
            </a:r>
          </a:p>
          <a:p>
            <a:pPr>
              <a:spcBef>
                <a:spcPts val="600"/>
              </a:spcBef>
            </a:pPr>
            <a:r>
              <a:rPr lang="en-US" dirty="0"/>
              <a:t>How it is expressed in Python?</a:t>
            </a:r>
          </a:p>
          <a:p>
            <a:pPr>
              <a:spcBef>
                <a:spcPts val="600"/>
              </a:spcBef>
            </a:pPr>
            <a:r>
              <a:rPr lang="en-US" dirty="0"/>
              <a:t> 	</a:t>
            </a:r>
            <a:r>
              <a:rPr lang="en-US" i="1" dirty="0"/>
              <a:t>is </a:t>
            </a:r>
            <a:r>
              <a:rPr lang="en-US" dirty="0"/>
              <a:t>or </a:t>
            </a:r>
            <a:r>
              <a:rPr lang="en-US" i="1" dirty="0"/>
              <a:t>is not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Check whether two operands are bound to a single object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They do not compare values, they compare identifiers</a:t>
            </a:r>
          </a:p>
          <a:p>
            <a:pPr lvl="2">
              <a:spcBef>
                <a:spcPts val="600"/>
              </a:spcBef>
            </a:pPr>
            <a:r>
              <a:rPr lang="en-US" i="1" dirty="0"/>
              <a:t>i.e. Memory address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Common error is to confuse “==“ with the identity operand “is”</a:t>
            </a:r>
          </a:p>
        </p:txBody>
      </p:sp>
    </p:spTree>
    <p:extLst>
      <p:ext uri="{BB962C8B-B14F-4D97-AF65-F5344CB8AC3E}">
        <p14:creationId xmlns:p14="http://schemas.microsoft.com/office/powerpoint/2010/main" val="90831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5.10 Order of evaluation and 5.11 Code Blocks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09"/>
            <a:ext cx="7736757" cy="3528217"/>
          </a:xfrm>
        </p:spPr>
        <p:txBody>
          <a:bodyPr/>
          <a:lstStyle/>
          <a:p>
            <a:r>
              <a:rPr lang="en-US" b="1" i="1" dirty="0"/>
              <a:t>Order of evaluation</a:t>
            </a:r>
          </a:p>
          <a:p>
            <a:pPr lvl="1"/>
            <a:r>
              <a:rPr lang="en-US" dirty="0"/>
              <a:t>See table 5.10.1</a:t>
            </a:r>
          </a:p>
          <a:p>
            <a:pPr lvl="1"/>
            <a:r>
              <a:rPr lang="en-US" dirty="0"/>
              <a:t>Participation Activity 5.10.2</a:t>
            </a:r>
          </a:p>
          <a:p>
            <a:pPr lvl="1"/>
            <a:r>
              <a:rPr lang="en-US" dirty="0"/>
              <a:t>Common errors occur when missing parenthesis</a:t>
            </a:r>
          </a:p>
          <a:p>
            <a:pPr lvl="2"/>
            <a:r>
              <a:rPr lang="en-US" dirty="0"/>
              <a:t>Always good practice to use parenthesis for clarity</a:t>
            </a:r>
          </a:p>
          <a:p>
            <a:pPr lvl="2"/>
            <a:r>
              <a:rPr lang="en-US" dirty="0"/>
              <a:t>Participation activity 5.10.3</a:t>
            </a:r>
          </a:p>
          <a:p>
            <a:pPr lvl="1"/>
            <a:r>
              <a:rPr lang="en-US" dirty="0"/>
              <a:t>Go over code block and  indentation rules</a:t>
            </a:r>
          </a:p>
          <a:p>
            <a:pPr lvl="2"/>
            <a:r>
              <a:rPr lang="en-US" dirty="0"/>
              <a:t>Figure 5.11.1</a:t>
            </a:r>
          </a:p>
        </p:txBody>
      </p:sp>
    </p:spTree>
    <p:extLst>
      <p:ext uri="{BB962C8B-B14F-4D97-AF65-F5344CB8AC3E}">
        <p14:creationId xmlns:p14="http://schemas.microsoft.com/office/powerpoint/2010/main" val="28146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Loop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8" y="1206009"/>
            <a:ext cx="3152656" cy="207451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Go over </a:t>
            </a:r>
            <a:r>
              <a:rPr lang="en-US" b="1" i="1" dirty="0"/>
              <a:t>Loop Basics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6.1.3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6.1.4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6.1.5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6.1.7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6.1.9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Format of a </a:t>
            </a:r>
            <a:r>
              <a:rPr lang="en-US" b="1" i="1" dirty="0"/>
              <a:t>while</a:t>
            </a:r>
            <a:r>
              <a:rPr lang="en-US" dirty="0"/>
              <a:t> loop in Python (see figure to the right)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755F30-C17B-411C-A65F-A29009AC84E3}"/>
              </a:ext>
            </a:extLst>
          </p:cNvPr>
          <p:cNvGrpSpPr/>
          <p:nvPr/>
        </p:nvGrpSpPr>
        <p:grpSpPr>
          <a:xfrm>
            <a:off x="4096075" y="1649850"/>
            <a:ext cx="5047925" cy="2320245"/>
            <a:chOff x="4001679" y="1970202"/>
            <a:chExt cx="5047925" cy="23202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ED9C6C-9456-4557-8C4F-0D2F5AB4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2953" y="1970202"/>
              <a:ext cx="4887007" cy="20486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9DB350-96ED-415E-BA69-43D67E2EC5FD}"/>
                </a:ext>
              </a:extLst>
            </p:cNvPr>
            <p:cNvSpPr txBox="1"/>
            <p:nvPr/>
          </p:nvSpPr>
          <p:spPr>
            <a:xfrm>
              <a:off x="4001679" y="3095298"/>
              <a:ext cx="13951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accent3">
                      <a:lumMod val="75000"/>
                    </a:schemeClr>
                  </a:solidFill>
                  <a:latin typeface="+mn-lt"/>
                </a:rPr>
                <a:t>Loop body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06E7342-1C5D-45E4-9114-22419F586668}"/>
                </a:ext>
              </a:extLst>
            </p:cNvPr>
            <p:cNvGrpSpPr/>
            <p:nvPr/>
          </p:nvGrpSpPr>
          <p:grpSpPr>
            <a:xfrm>
              <a:off x="4572000" y="2048202"/>
              <a:ext cx="4477604" cy="2242245"/>
              <a:chOff x="4572000" y="2048202"/>
              <a:chExt cx="4477604" cy="2242245"/>
            </a:xfrm>
          </p:grpSpPr>
          <p:sp>
            <p:nvSpPr>
              <p:cNvPr id="8" name="Left Brace 7">
                <a:extLst>
                  <a:ext uri="{FF2B5EF4-FFF2-40B4-BE49-F238E27FC236}">
                    <a16:creationId xmlns:a16="http://schemas.microsoft.com/office/drawing/2014/main" id="{54A76008-F562-4C78-BC4F-CB130226139D}"/>
                  </a:ext>
                </a:extLst>
              </p:cNvPr>
              <p:cNvSpPr/>
              <p:nvPr/>
            </p:nvSpPr>
            <p:spPr>
              <a:xfrm>
                <a:off x="5118755" y="3013934"/>
                <a:ext cx="141402" cy="389141"/>
              </a:xfrm>
              <a:prstGeom prst="leftBrac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5944A4-747C-4522-97A7-7ADE2B7755AD}"/>
                  </a:ext>
                </a:extLst>
              </p:cNvPr>
              <p:cNvSpPr txBox="1"/>
              <p:nvPr/>
            </p:nvSpPr>
            <p:spPr>
              <a:xfrm>
                <a:off x="4572000" y="3982670"/>
                <a:ext cx="32573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accent3">
                        <a:lumMod val="75000"/>
                      </a:schemeClr>
                    </a:solidFill>
                    <a:latin typeface="+mn-lt"/>
                  </a:rPr>
                  <a:t>Is this statement part of the </a:t>
                </a:r>
                <a:r>
                  <a:rPr lang="en-US" sz="1400" b="1" i="1" dirty="0">
                    <a:solidFill>
                      <a:schemeClr val="accent3">
                        <a:lumMod val="75000"/>
                      </a:schemeClr>
                    </a:solidFill>
                    <a:latin typeface="+mn-lt"/>
                  </a:rPr>
                  <a:t>while</a:t>
                </a:r>
                <a:r>
                  <a:rPr lang="en-US" sz="1400" i="1" dirty="0">
                    <a:solidFill>
                      <a:schemeClr val="accent3">
                        <a:lumMod val="75000"/>
                      </a:schemeClr>
                    </a:solidFill>
                    <a:latin typeface="+mn-lt"/>
                  </a:rPr>
                  <a:t> loop?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EBB34A5-5E3A-436A-828D-BF4F95578B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9456" y="3638746"/>
                <a:ext cx="207390" cy="343924"/>
              </a:xfrm>
              <a:prstGeom prst="straightConnector1">
                <a:avLst/>
              </a:prstGeom>
              <a:ln w="28575">
                <a:solidFill>
                  <a:srgbClr val="AB052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1EAA70-9090-4E02-B89E-3CDE328C2145}"/>
                  </a:ext>
                </a:extLst>
              </p:cNvPr>
              <p:cNvSpPr txBox="1"/>
              <p:nvPr/>
            </p:nvSpPr>
            <p:spPr>
              <a:xfrm>
                <a:off x="5189456" y="2048202"/>
                <a:ext cx="38601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accent3">
                        <a:lumMod val="75000"/>
                      </a:schemeClr>
                    </a:solidFill>
                    <a:latin typeface="+mn-lt"/>
                  </a:rPr>
                  <a:t>Each time thru the while loop is called an </a:t>
                </a:r>
                <a:r>
                  <a:rPr lang="en-US" sz="1400" b="1" dirty="0">
                    <a:solidFill>
                      <a:srgbClr val="C00000"/>
                    </a:solidFill>
                    <a:latin typeface="+mn-lt"/>
                  </a:rPr>
                  <a:t>iteration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74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Basic while loops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09"/>
            <a:ext cx="7187329" cy="207451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6.2.2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is an infinite loop in Python?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do you prevent an infinite loop from happening in Python? (best practice with coding)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6.2.5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Challenge activity 6.2.2 (need volunteer)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Challenge activity 6.2.3 (need volunteer)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/>
              <a:t>zyDE</a:t>
            </a:r>
            <a:r>
              <a:rPr lang="en-US" dirty="0"/>
              <a:t> 6.3.1 While loop example:  GCD program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6.3.1</a:t>
            </a:r>
          </a:p>
        </p:txBody>
      </p:sp>
    </p:spTree>
    <p:extLst>
      <p:ext uri="{BB962C8B-B14F-4D97-AF65-F5344CB8AC3E}">
        <p14:creationId xmlns:p14="http://schemas.microsoft.com/office/powerpoint/2010/main" val="33519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Basic while loops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10"/>
            <a:ext cx="7187329" cy="121668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/>
              <a:t>zyDE</a:t>
            </a:r>
            <a:r>
              <a:rPr lang="en-US" dirty="0"/>
              <a:t> 6.3.3 Computing average of a list with a sentinel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6.3.3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Counting with </a:t>
            </a:r>
            <a:r>
              <a:rPr lang="en-US" b="1" i="1" dirty="0"/>
              <a:t>while</a:t>
            </a:r>
            <a:r>
              <a:rPr lang="en-US" dirty="0"/>
              <a:t> loops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Activity 6.4.2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43FC7-6AE9-4F84-B380-4910CE51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97934"/>
            <a:ext cx="3708435" cy="14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counting while loops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7" y="1206010"/>
            <a:ext cx="7187329" cy="121668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Other forms of counting with </a:t>
            </a:r>
            <a:r>
              <a:rPr lang="en-US" b="1" i="1" dirty="0"/>
              <a:t>while</a:t>
            </a:r>
            <a:r>
              <a:rPr lang="en-US" dirty="0"/>
              <a:t> loops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Participation 6.4.3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Challenge Activity 6.4.2 (need volunteer)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161A8-33D0-43F0-BD5C-AE9595F0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85" y="1793152"/>
            <a:ext cx="4163998" cy="27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8" y="1206010"/>
            <a:ext cx="3557042" cy="121668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1" dirty="0"/>
              <a:t>for</a:t>
            </a:r>
            <a:r>
              <a:rPr lang="en-US" dirty="0"/>
              <a:t> loop syntax: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1" dirty="0"/>
              <a:t>for</a:t>
            </a:r>
            <a:r>
              <a:rPr lang="en-US" dirty="0"/>
              <a:t> loop example: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84954-FD95-4060-AE4B-491204FB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53" y="1206010"/>
            <a:ext cx="4018155" cy="1406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FC199D-3E15-4ED6-863B-AA3F84A83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961" y="2688604"/>
            <a:ext cx="3811737" cy="22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Counting using the Range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8" y="1206010"/>
            <a:ext cx="6644118" cy="83380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i="1" dirty="0"/>
              <a:t>range()</a:t>
            </a:r>
            <a:r>
              <a:rPr lang="en-US" dirty="0"/>
              <a:t> function allows counting in </a:t>
            </a:r>
            <a:r>
              <a:rPr lang="en-US" b="1" i="1" dirty="0"/>
              <a:t>for</a:t>
            </a:r>
            <a:r>
              <a:rPr lang="en-US" dirty="0"/>
              <a:t> loops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C14CA-7504-4C3E-A5EA-0711CAC6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77" y="1754989"/>
            <a:ext cx="7690338" cy="21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“While”  vs “for” loops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8" y="1206010"/>
            <a:ext cx="6644118" cy="83380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are these 2 different loop structures similar?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are they different?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Which loop function is better?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When would it be better to use a </a:t>
            </a:r>
            <a:r>
              <a:rPr lang="en-US" b="1" i="1" dirty="0"/>
              <a:t>while</a:t>
            </a:r>
            <a:r>
              <a:rPr lang="en-US" dirty="0"/>
              <a:t> loop?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When would it be better to use a </a:t>
            </a:r>
            <a:r>
              <a:rPr lang="en-US" b="1" i="1" dirty="0"/>
              <a:t>for</a:t>
            </a:r>
            <a:r>
              <a:rPr lang="en-US" dirty="0"/>
              <a:t> loop?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0F710-9383-41A5-B887-5458707F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28" y="3304604"/>
            <a:ext cx="7023100" cy="15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5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D986E-64C3-40A1-BBB6-AB8993F8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97" y="869754"/>
            <a:ext cx="2330809" cy="392908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6B154E-601D-4417-A9F4-17C45052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63" y="289142"/>
            <a:ext cx="3146898" cy="580612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b="1" dirty="0"/>
              <a:t>Python Strings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B6FBAE-64D2-4431-AF84-C7BFE93E7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38927" y="1073471"/>
            <a:ext cx="3894057" cy="3428191"/>
          </a:xfrm>
        </p:spPr>
        <p:txBody>
          <a:bodyPr/>
          <a:lstStyle/>
          <a:p>
            <a:r>
              <a:rPr lang="en-US" dirty="0"/>
              <a:t>Strings are a type of data variable</a:t>
            </a:r>
          </a:p>
          <a:p>
            <a:r>
              <a:rPr lang="en-US" dirty="0"/>
              <a:t>Strings are a sequence of alphanumeric characters</a:t>
            </a:r>
          </a:p>
          <a:p>
            <a:r>
              <a:rPr lang="en-US" dirty="0"/>
              <a:t>An ‘index” is used to indicate a specific position within a string</a:t>
            </a:r>
          </a:p>
          <a:p>
            <a:r>
              <a:rPr lang="en-US" dirty="0"/>
              <a:t>Strings typically have a pre-determined length, </a:t>
            </a:r>
            <a:r>
              <a:rPr lang="en-US" dirty="0" err="1"/>
              <a:t>i.e</a:t>
            </a:r>
            <a:r>
              <a:rPr lang="en-US" dirty="0"/>
              <a:t>: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US phone numbers have 10 numeric characters</a:t>
            </a:r>
          </a:p>
          <a:p>
            <a:r>
              <a:rPr lang="en-US" dirty="0"/>
              <a:t>There are numerous typical string ‘methods’ that can be used/reused to manipulate and  control string variables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89D828-09F4-4CC6-9E5C-EB811599A1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‘String’?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50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“break”  and “continue”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8" y="1206010"/>
            <a:ext cx="7941472" cy="350666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</a:t>
            </a:r>
            <a:r>
              <a:rPr lang="en-US" b="1" i="1" dirty="0"/>
              <a:t>break </a:t>
            </a:r>
            <a:r>
              <a:rPr lang="en-US" dirty="0"/>
              <a:t>statement in a loop cause the loop to exit immediately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the nested loop below – there are multiple break statements.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8B866-5E2F-4CAC-A148-4A4363731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92" y="1958621"/>
            <a:ext cx="5189415" cy="29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7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“break”  and “continue”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8" y="1206010"/>
            <a:ext cx="7941472" cy="350666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</a:t>
            </a:r>
            <a:r>
              <a:rPr lang="en-US" b="1" i="1" dirty="0"/>
              <a:t>continue </a:t>
            </a:r>
            <a:r>
              <a:rPr lang="en-US" dirty="0"/>
              <a:t>statement in a loop causes an immediate jump to the </a:t>
            </a:r>
            <a:r>
              <a:rPr lang="en-US" b="1" i="1" dirty="0"/>
              <a:t>while</a:t>
            </a:r>
            <a:r>
              <a:rPr lang="en-US" dirty="0"/>
              <a:t> or </a:t>
            </a:r>
            <a:r>
              <a:rPr lang="en-US" b="1" i="1" dirty="0"/>
              <a:t>for </a:t>
            </a:r>
            <a:r>
              <a:rPr lang="en-US" dirty="0"/>
              <a:t>loop header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7549D-748D-47F4-9618-052E58C0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53" y="1829516"/>
            <a:ext cx="5125170" cy="307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0A3FE-8FB8-45C4-A933-E5E358C8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06715">
            <a:off x="410983" y="2401398"/>
            <a:ext cx="8232870" cy="7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C36D2-D7B4-4CD0-9C29-074BFDAA2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Zybooks</a:t>
            </a:r>
            <a:r>
              <a:rPr lang="en-US" dirty="0"/>
              <a:t> in class 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7DF3-E4C7-4699-B103-C84988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–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20C44-930C-4C03-9CB2-AC0ECC591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Let’s write some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ECF96-2C99-4341-A410-78E075518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2528" y="1206010"/>
            <a:ext cx="7558518" cy="350666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Break into small groups and work on the following labs (some teams need to share the team’s solution before the end of class):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6.14 LAB:  Convert to Reverse Binary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6.15 LAB:  Adjust Values in a List by Normalizing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6.16 LAB:  Exact Change</a:t>
            </a:r>
          </a:p>
        </p:txBody>
      </p:sp>
    </p:spTree>
    <p:extLst>
      <p:ext uri="{BB962C8B-B14F-4D97-AF65-F5344CB8AC3E}">
        <p14:creationId xmlns:p14="http://schemas.microsoft.com/office/powerpoint/2010/main" val="167456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D8DC-2A4D-4F00-A1B4-F22DA3BE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94" y="387764"/>
            <a:ext cx="3146898" cy="847068"/>
          </a:xfrm>
        </p:spPr>
        <p:txBody>
          <a:bodyPr/>
          <a:lstStyle/>
          <a:p>
            <a:r>
              <a:rPr lang="en-US" dirty="0"/>
              <a:t>Python Branching</a:t>
            </a:r>
            <a:endParaRPr lang="en-US" i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BC6E3C-A147-477F-8742-C88250DA7A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8590" y="726568"/>
            <a:ext cx="3461216" cy="346386"/>
          </a:xfrm>
        </p:spPr>
        <p:txBody>
          <a:bodyPr/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Python branching Constructs </a:t>
            </a:r>
            <a:b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(or conditional expressions)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E14F88-1EF8-45CE-AB8E-E82DC89EB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7081" y="1653150"/>
            <a:ext cx="3714303" cy="2520265"/>
          </a:xfrm>
        </p:spPr>
        <p:txBody>
          <a:bodyPr/>
          <a:lstStyle/>
          <a:p>
            <a:r>
              <a:rPr lang="en-US" dirty="0"/>
              <a:t>Python branch statements are a way to control what portions of the code will get executed depending on a given set of conditions</a:t>
            </a:r>
          </a:p>
          <a:p>
            <a:r>
              <a:rPr lang="en-US" dirty="0"/>
              <a:t>Popular branching constructs include:</a:t>
            </a:r>
          </a:p>
          <a:p>
            <a:pPr lvl="1"/>
            <a:r>
              <a:rPr lang="en-US" dirty="0"/>
              <a:t>“if” statements</a:t>
            </a:r>
          </a:p>
          <a:p>
            <a:pPr lvl="1"/>
            <a:r>
              <a:rPr lang="en-US" dirty="0"/>
              <a:t>“if-else” statements</a:t>
            </a:r>
          </a:p>
          <a:p>
            <a:pPr lvl="1"/>
            <a:r>
              <a:rPr lang="en-US" dirty="0"/>
              <a:t>“if-</a:t>
            </a:r>
            <a:r>
              <a:rPr lang="en-US" dirty="0" err="1"/>
              <a:t>elif</a:t>
            </a:r>
            <a:r>
              <a:rPr lang="en-US" dirty="0"/>
              <a:t>-else” blocks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434561-EC31-4ABB-9957-A4ECB3EA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48" y="1445846"/>
            <a:ext cx="2452103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6460-F784-404B-89D7-448108AA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1" y="47884"/>
            <a:ext cx="3146898" cy="645809"/>
          </a:xfrm>
        </p:spPr>
        <p:txBody>
          <a:bodyPr/>
          <a:lstStyle/>
          <a:p>
            <a:pPr algn="ctr"/>
            <a:r>
              <a:rPr lang="en-US" dirty="0"/>
              <a:t>Python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B49EE-A763-48F9-8075-A40A8AEB1C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8928" y="197595"/>
            <a:ext cx="3550180" cy="346386"/>
          </a:xfrm>
        </p:spPr>
        <p:txBody>
          <a:bodyPr/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Python Loops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C5ACC-D97F-47F5-B02A-192DE48D5F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9908" y="616682"/>
            <a:ext cx="4149969" cy="4329223"/>
          </a:xfrm>
        </p:spPr>
        <p:txBody>
          <a:bodyPr/>
          <a:lstStyle/>
          <a:p>
            <a:r>
              <a:rPr lang="en-US" dirty="0"/>
              <a:t>A loop is a program construct that repeatedly executes the loop’s statements (loop body) while the loop expression is true</a:t>
            </a:r>
          </a:p>
          <a:p>
            <a:r>
              <a:rPr lang="en-US" dirty="0"/>
              <a:t>When the loop expression is false, execution continues to the statements past the loop body</a:t>
            </a:r>
          </a:p>
          <a:p>
            <a:r>
              <a:rPr lang="en-US" dirty="0"/>
              <a:t>Each time through a loop is called an ‘iteration’</a:t>
            </a:r>
          </a:p>
          <a:p>
            <a:r>
              <a:rPr lang="en-US" dirty="0"/>
              <a:t>Two primary types of loops: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‘while’ loops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‘for’ loops</a:t>
            </a:r>
          </a:p>
          <a:p>
            <a:r>
              <a:rPr lang="en-US" dirty="0"/>
              <a:t>Loops can be nested within other loops</a:t>
            </a:r>
          </a:p>
          <a:p>
            <a:r>
              <a:rPr lang="en-US" dirty="0"/>
              <a:t>Execution within a loop can also be terminated by the code invoking a ‘break’ statement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EC23965-4489-4AEF-A74E-16F7C5AA57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980945"/>
              </p:ext>
            </p:extLst>
          </p:nvPr>
        </p:nvGraphicFramePr>
        <p:xfrm>
          <a:off x="444625" y="696561"/>
          <a:ext cx="404837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82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B2D1-B357-4AF8-8137-D9C23608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1" y="2759252"/>
            <a:ext cx="8571257" cy="1103313"/>
          </a:xfrm>
        </p:spPr>
        <p:txBody>
          <a:bodyPr/>
          <a:lstStyle/>
          <a:p>
            <a:r>
              <a:rPr lang="en-US" dirty="0"/>
              <a:t>Unit 2 – Module 5 “To Do List”:</a:t>
            </a:r>
            <a:br>
              <a:rPr lang="en-US" dirty="0"/>
            </a:br>
            <a:r>
              <a:rPr lang="en-US" dirty="0"/>
              <a:t>Complete the Following in the </a:t>
            </a:r>
            <a:r>
              <a:rPr lang="en-US" dirty="0" err="1"/>
              <a:t>zyLabs</a:t>
            </a:r>
            <a:r>
              <a:rPr lang="en-US" dirty="0"/>
              <a:t> Interactive Textbook</a:t>
            </a:r>
          </a:p>
        </p:txBody>
      </p:sp>
    </p:spTree>
    <p:extLst>
      <p:ext uri="{BB962C8B-B14F-4D97-AF65-F5344CB8AC3E}">
        <p14:creationId xmlns:p14="http://schemas.microsoft.com/office/powerpoint/2010/main" val="124584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17A4-1F08-4D38-974C-52A045DA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94" y="2711057"/>
            <a:ext cx="3146898" cy="2307398"/>
          </a:xfrm>
        </p:spPr>
        <p:txBody>
          <a:bodyPr/>
          <a:lstStyle/>
          <a:p>
            <a:pPr algn="ctr"/>
            <a:r>
              <a:rPr lang="en-US" dirty="0"/>
              <a:t>Read and Complete the Interactive Portions Shown to the Right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CDD8-A24A-4B60-A293-2741F183D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5257" y="242014"/>
            <a:ext cx="4016196" cy="930294"/>
          </a:xfrm>
        </p:spPr>
        <p:txBody>
          <a:bodyPr/>
          <a:lstStyle/>
          <a:p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/ Learn / practice:</a:t>
            </a:r>
            <a:b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Chapter 4 –Python Strings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AA144-962B-4BE4-B856-FB75562240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4386" y="1497133"/>
            <a:ext cx="4251569" cy="3035790"/>
          </a:xfrm>
        </p:spPr>
        <p:txBody>
          <a:bodyPr/>
          <a:lstStyle/>
          <a:p>
            <a:r>
              <a:rPr lang="en-US" dirty="0"/>
              <a:t>4.1  String slicing</a:t>
            </a:r>
          </a:p>
          <a:p>
            <a:r>
              <a:rPr lang="en-US" dirty="0"/>
              <a:t>4.2  Advanced string formatting</a:t>
            </a:r>
          </a:p>
          <a:p>
            <a:r>
              <a:rPr lang="en-US" dirty="0"/>
              <a:t>4.3  String methods</a:t>
            </a:r>
          </a:p>
          <a:p>
            <a:r>
              <a:rPr lang="en-US" dirty="0"/>
              <a:t>4.4  Splitting and joining strings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1585BB0-A3DC-4475-A796-7B95F206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7" y="125045"/>
            <a:ext cx="4110192" cy="27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17A4-1F08-4D38-974C-52A045DA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94" y="2711057"/>
            <a:ext cx="3146898" cy="2307398"/>
          </a:xfrm>
        </p:spPr>
        <p:txBody>
          <a:bodyPr/>
          <a:lstStyle/>
          <a:p>
            <a:pPr algn="ctr"/>
            <a:r>
              <a:rPr lang="en-US" dirty="0"/>
              <a:t>Read and Complete the Interactive Portions Shown to the Right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CDD8-A24A-4B60-A293-2741F183D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77570" y="0"/>
            <a:ext cx="4016196" cy="586417"/>
          </a:xfrm>
        </p:spPr>
        <p:txBody>
          <a:bodyPr/>
          <a:lstStyle/>
          <a:p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/ Learn / practice: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Chapter 5 – Python Branching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AA144-962B-4BE4-B856-FB75562240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9884" y="586417"/>
            <a:ext cx="4251569" cy="4432038"/>
          </a:xfrm>
        </p:spPr>
        <p:txBody>
          <a:bodyPr/>
          <a:lstStyle/>
          <a:p>
            <a:r>
              <a:rPr lang="en-US" dirty="0"/>
              <a:t>5.1  If-else branches (general)</a:t>
            </a:r>
          </a:p>
          <a:p>
            <a:r>
              <a:rPr lang="en-US" dirty="0"/>
              <a:t>5.2  Detecting equal values with branches</a:t>
            </a:r>
          </a:p>
          <a:p>
            <a:r>
              <a:rPr lang="en-US" dirty="0"/>
              <a:t>5.3  Detecting ranges with branches     </a:t>
            </a:r>
            <a:br>
              <a:rPr lang="en-US" dirty="0"/>
            </a:br>
            <a:r>
              <a:rPr lang="en-US" dirty="0"/>
              <a:t>       (general)</a:t>
            </a:r>
          </a:p>
          <a:p>
            <a:r>
              <a:rPr lang="en-US" dirty="0"/>
              <a:t>5.4  Detecting ranges with branches</a:t>
            </a:r>
          </a:p>
          <a:p>
            <a:r>
              <a:rPr lang="en-US" dirty="0"/>
              <a:t>5.5  Detecting ranges with Logical </a:t>
            </a:r>
            <a:br>
              <a:rPr lang="en-US" dirty="0"/>
            </a:br>
            <a:r>
              <a:rPr lang="en-US" dirty="0"/>
              <a:t>        Operators</a:t>
            </a:r>
          </a:p>
          <a:p>
            <a:r>
              <a:rPr lang="en-US" dirty="0"/>
              <a:t>5.6  Detecting ranges with gaps</a:t>
            </a:r>
          </a:p>
          <a:p>
            <a:r>
              <a:rPr lang="en-US" dirty="0"/>
              <a:t>5.7  Detecting multiple features with </a:t>
            </a:r>
            <a:br>
              <a:rPr lang="en-US" dirty="0"/>
            </a:br>
            <a:r>
              <a:rPr lang="en-US" dirty="0"/>
              <a:t>        branches</a:t>
            </a:r>
          </a:p>
          <a:p>
            <a:r>
              <a:rPr lang="en-US" dirty="0"/>
              <a:t>5.8  Comparing data types and common </a:t>
            </a:r>
            <a:br>
              <a:rPr lang="en-US" dirty="0"/>
            </a:br>
            <a:r>
              <a:rPr lang="en-US" dirty="0"/>
              <a:t>        errors</a:t>
            </a:r>
          </a:p>
          <a:p>
            <a:r>
              <a:rPr lang="en-US" dirty="0"/>
              <a:t>5.9  Membership identity operators</a:t>
            </a:r>
          </a:p>
          <a:p>
            <a:r>
              <a:rPr lang="en-US" dirty="0"/>
              <a:t>5.10  Order of evaluation</a:t>
            </a:r>
          </a:p>
          <a:p>
            <a:r>
              <a:rPr lang="en-US" dirty="0"/>
              <a:t>5.11  Code blocks and indentation</a:t>
            </a:r>
          </a:p>
          <a:p>
            <a:r>
              <a:rPr lang="en-US" dirty="0"/>
              <a:t>5.12  Conditional expressions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1585BB0-A3DC-4475-A796-7B95F206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7" y="125045"/>
            <a:ext cx="4110192" cy="27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17A4-1F08-4D38-974C-52A045DA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94" y="2711057"/>
            <a:ext cx="3146898" cy="2307398"/>
          </a:xfrm>
        </p:spPr>
        <p:txBody>
          <a:bodyPr/>
          <a:lstStyle/>
          <a:p>
            <a:pPr algn="ctr"/>
            <a:r>
              <a:rPr lang="en-US" dirty="0"/>
              <a:t>Read and Complete the Interactive Portions Shown to the Right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CDD8-A24A-4B60-A293-2741F183D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1263" y="125045"/>
            <a:ext cx="4016196" cy="930294"/>
          </a:xfrm>
        </p:spPr>
        <p:txBody>
          <a:bodyPr/>
          <a:lstStyle/>
          <a:p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/ Learn / practice:</a:t>
            </a:r>
            <a:b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Chapter 6 – Python Loops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AA144-962B-4BE4-B856-FB75562240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7570" y="1193162"/>
            <a:ext cx="4251569" cy="3035790"/>
          </a:xfrm>
        </p:spPr>
        <p:txBody>
          <a:bodyPr/>
          <a:lstStyle/>
          <a:p>
            <a:r>
              <a:rPr lang="en-US" dirty="0"/>
              <a:t>6.1  Loops (general)</a:t>
            </a:r>
          </a:p>
          <a:p>
            <a:r>
              <a:rPr lang="en-US" dirty="0"/>
              <a:t>6.2  While loops</a:t>
            </a:r>
          </a:p>
          <a:p>
            <a:r>
              <a:rPr lang="en-US" dirty="0"/>
              <a:t>6.3  More while examples</a:t>
            </a:r>
          </a:p>
          <a:p>
            <a:r>
              <a:rPr lang="en-US" dirty="0"/>
              <a:t>6.4  Counting</a:t>
            </a:r>
          </a:p>
          <a:p>
            <a:r>
              <a:rPr lang="en-US" dirty="0"/>
              <a:t>6.5  For loops</a:t>
            </a:r>
          </a:p>
          <a:p>
            <a:r>
              <a:rPr lang="en-US" dirty="0"/>
              <a:t>6.6  Counting using  the range() function</a:t>
            </a:r>
          </a:p>
          <a:p>
            <a:r>
              <a:rPr lang="en-US" dirty="0"/>
              <a:t>6.7  While vs for loops</a:t>
            </a:r>
          </a:p>
          <a:p>
            <a:r>
              <a:rPr lang="en-US" dirty="0"/>
              <a:t>6.8  Nested loops</a:t>
            </a:r>
          </a:p>
          <a:p>
            <a:r>
              <a:rPr lang="en-US" dirty="0"/>
              <a:t>6.9  Developing programs incrementally</a:t>
            </a:r>
          </a:p>
          <a:p>
            <a:r>
              <a:rPr lang="en-US" dirty="0"/>
              <a:t>6.10  Break and continue</a:t>
            </a:r>
          </a:p>
          <a:p>
            <a:r>
              <a:rPr lang="en-US" dirty="0"/>
              <a:t>6.11  Loop else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1585BB0-A3DC-4475-A796-7B95F206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7" y="125045"/>
            <a:ext cx="4110192" cy="27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04536"/>
      </p:ext>
    </p:extLst>
  </p:cSld>
  <p:clrMapOvr>
    <a:masterClrMapping/>
  </p:clrMapOvr>
</p:sld>
</file>

<file path=ppt/theme/theme1.xml><?xml version="1.0" encoding="utf-8"?>
<a:theme xmlns:a="http://schemas.openxmlformats.org/drawingml/2006/main" name="UArizona Profession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rizona Professional" id="{00029ADC-C40C-E840-8C76-A830D4725332}" vid="{14B34F41-2AD1-0A45-8635-3C8C8776F7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ODL_BrandingTemp_VIDEO_PP_16x9 (1)</Template>
  <TotalTime>5692</TotalTime>
  <Pages>0</Pages>
  <Words>1911</Words>
  <Characters>0</Characters>
  <Application>Microsoft Office PowerPoint</Application>
  <PresentationFormat>On-screen Show (16:9)</PresentationFormat>
  <Lines>0</Lines>
  <Paragraphs>271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Gill Sans</vt:lpstr>
      <vt:lpstr>Roboto-Light</vt:lpstr>
      <vt:lpstr>Arial</vt:lpstr>
      <vt:lpstr>Calibri</vt:lpstr>
      <vt:lpstr>Verdana</vt:lpstr>
      <vt:lpstr>Wingdings</vt:lpstr>
      <vt:lpstr>UArizona Professional</vt:lpstr>
      <vt:lpstr>Module 5 – Variable Types and  Basic Python Execution Control Constructs</vt:lpstr>
      <vt:lpstr>Unit 1 –  Module 5 Overview</vt:lpstr>
      <vt:lpstr>Python Strings</vt:lpstr>
      <vt:lpstr>Python Branching</vt:lpstr>
      <vt:lpstr>Python Loops</vt:lpstr>
      <vt:lpstr>Unit 2 – Module 5 “To Do List”: Complete the Following in the zyLabs Interactive Textbook</vt:lpstr>
      <vt:lpstr>Read and Complete the Interactive Portions Shown to the Right</vt:lpstr>
      <vt:lpstr>Read and Complete the Interactive Portions Shown to the Right</vt:lpstr>
      <vt:lpstr>Read and Complete the Interactive Portions Shown to the Right</vt:lpstr>
      <vt:lpstr>Complete the Following Labs  in Chapters 4 - 6</vt:lpstr>
      <vt:lpstr>In Summary:  Your zyBooks Assignment for Module 5</vt:lpstr>
      <vt:lpstr>Chapter 5 – Branching</vt:lpstr>
      <vt:lpstr>Time to Get Back Into the Groove</vt:lpstr>
      <vt:lpstr>Chapter 5 – Python Branching</vt:lpstr>
      <vt:lpstr>Chapter 5 – Python Branching</vt:lpstr>
      <vt:lpstr>Chapter 5 – Python Branching</vt:lpstr>
      <vt:lpstr>Chapter 5 – Python Branching</vt:lpstr>
      <vt:lpstr>Chapter 5 – Python Branching</vt:lpstr>
      <vt:lpstr>Chapter 5 – Python Branching</vt:lpstr>
      <vt:lpstr>Chapter 5 – Python Branching</vt:lpstr>
      <vt:lpstr>Chapter 5 – Python Branching</vt:lpstr>
      <vt:lpstr>Chapter 5 – Python Branching</vt:lpstr>
      <vt:lpstr>Chapter 6 – Loops</vt:lpstr>
      <vt:lpstr>Chapter 6 – Loops</vt:lpstr>
      <vt:lpstr>Chapter 6 – Loops</vt:lpstr>
      <vt:lpstr>Chapter 6 – Loops</vt:lpstr>
      <vt:lpstr>Chapter 6 – Loops</vt:lpstr>
      <vt:lpstr>Chapter 6 – Loops</vt:lpstr>
      <vt:lpstr>Chapter 6 – Loops</vt:lpstr>
      <vt:lpstr>Chapter 6 – Loops</vt:lpstr>
      <vt:lpstr>Chapter 6 – Loops</vt:lpstr>
      <vt:lpstr>Chapter 6 – Loops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Lutman, Lindsay - (lindsaylutman)</dc:creator>
  <cp:lastModifiedBy>He Sen</cp:lastModifiedBy>
  <cp:revision>35</cp:revision>
  <cp:lastPrinted>2014-05-13T16:42:03Z</cp:lastPrinted>
  <dcterms:created xsi:type="dcterms:W3CDTF">2021-07-23T17:53:40Z</dcterms:created>
  <dcterms:modified xsi:type="dcterms:W3CDTF">2023-10-09T10:08:12Z</dcterms:modified>
</cp:coreProperties>
</file>